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3" r:id="rId2"/>
    <p:sldId id="4483" r:id="rId3"/>
    <p:sldId id="4706" r:id="rId4"/>
    <p:sldId id="4702" r:id="rId5"/>
    <p:sldId id="4704" r:id="rId6"/>
    <p:sldId id="4705" r:id="rId7"/>
    <p:sldId id="4615" r:id="rId8"/>
    <p:sldId id="4616" r:id="rId9"/>
    <p:sldId id="260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A2"/>
    <a:srgbClr val="2F65AE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88521" autoAdjust="0"/>
  </p:normalViewPr>
  <p:slideViewPr>
    <p:cSldViewPr snapToGrid="0" snapToObjects="1">
      <p:cViewPr varScale="1">
        <p:scale>
          <a:sx n="100" d="100"/>
          <a:sy n="100" d="100"/>
        </p:scale>
        <p:origin x="10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F0D12-B863-4983-9A40-7E982ED896F5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D5774C33-3E37-41E6-8677-B2FD50D2B8CD}">
      <dgm:prSet phldrT="[Texto]"/>
      <dgm:spPr/>
      <dgm:t>
        <a:bodyPr/>
        <a:lstStyle/>
        <a:p>
          <a:r>
            <a:rPr lang="es-CO" dirty="0"/>
            <a:t>Caracterización del proyecto</a:t>
          </a:r>
        </a:p>
      </dgm:t>
    </dgm:pt>
    <dgm:pt modelId="{849866EB-70E5-448B-A3B9-3EF935A226F4}" type="parTrans" cxnId="{CA39243E-D1CC-4B1A-9378-B3090C2C0B57}">
      <dgm:prSet/>
      <dgm:spPr/>
      <dgm:t>
        <a:bodyPr/>
        <a:lstStyle/>
        <a:p>
          <a:endParaRPr lang="es-CO"/>
        </a:p>
      </dgm:t>
    </dgm:pt>
    <dgm:pt modelId="{6DADA645-B218-46BC-B220-56DE55C53C3F}" type="sibTrans" cxnId="{CA39243E-D1CC-4B1A-9378-B3090C2C0B57}">
      <dgm:prSet/>
      <dgm:spPr/>
      <dgm:t>
        <a:bodyPr/>
        <a:lstStyle/>
        <a:p>
          <a:endParaRPr lang="es-CO"/>
        </a:p>
      </dgm:t>
    </dgm:pt>
    <dgm:pt modelId="{8B150E99-0A02-402E-8455-A782C33AA33B}">
      <dgm:prSet phldrT="[Texto]"/>
      <dgm:spPr/>
      <dgm:t>
        <a:bodyPr/>
        <a:lstStyle/>
        <a:p>
          <a:r>
            <a:rPr lang="es-CO" dirty="0"/>
            <a:t>Datos generales del proyecto</a:t>
          </a:r>
        </a:p>
      </dgm:t>
    </dgm:pt>
    <dgm:pt modelId="{6B69BC13-F200-4E24-9A27-ADDC3A58DEFC}" type="parTrans" cxnId="{3DD583EE-42C4-4172-92E5-10E5B7CEFF8B}">
      <dgm:prSet/>
      <dgm:spPr/>
      <dgm:t>
        <a:bodyPr/>
        <a:lstStyle/>
        <a:p>
          <a:endParaRPr lang="es-CO"/>
        </a:p>
      </dgm:t>
    </dgm:pt>
    <dgm:pt modelId="{1CAE1259-4F3C-4E8F-8D7F-638D74BF82EB}" type="sibTrans" cxnId="{3DD583EE-42C4-4172-92E5-10E5B7CEFF8B}">
      <dgm:prSet/>
      <dgm:spPr/>
      <dgm:t>
        <a:bodyPr/>
        <a:lstStyle/>
        <a:p>
          <a:endParaRPr lang="es-CO"/>
        </a:p>
      </dgm:t>
    </dgm:pt>
    <dgm:pt modelId="{82547267-6499-493E-8762-A857D3655F70}">
      <dgm:prSet phldrT="[Texto]"/>
      <dgm:spPr/>
      <dgm:t>
        <a:bodyPr/>
        <a:lstStyle/>
        <a:p>
          <a:r>
            <a:rPr lang="es-CO" dirty="0"/>
            <a:t>Equipo ejecutor</a:t>
          </a:r>
        </a:p>
      </dgm:t>
    </dgm:pt>
    <dgm:pt modelId="{EDE3C9B4-33AB-44A5-B65F-4A81A2BACB90}" type="parTrans" cxnId="{9C8DC28E-C5ED-4F54-B001-B723D5545E60}">
      <dgm:prSet/>
      <dgm:spPr/>
      <dgm:t>
        <a:bodyPr/>
        <a:lstStyle/>
        <a:p>
          <a:endParaRPr lang="es-CO"/>
        </a:p>
      </dgm:t>
    </dgm:pt>
    <dgm:pt modelId="{C9AA8ABB-88D5-4C4E-8621-18483803D243}" type="sibTrans" cxnId="{9C8DC28E-C5ED-4F54-B001-B723D5545E60}">
      <dgm:prSet/>
      <dgm:spPr/>
      <dgm:t>
        <a:bodyPr/>
        <a:lstStyle/>
        <a:p>
          <a:endParaRPr lang="es-CO"/>
        </a:p>
      </dgm:t>
    </dgm:pt>
    <dgm:pt modelId="{964D0E4B-0ED7-483E-91F3-74FFA440D813}">
      <dgm:prSet phldrT="[Texto]"/>
      <dgm:spPr/>
      <dgm:t>
        <a:bodyPr/>
        <a:lstStyle/>
        <a:p>
          <a:r>
            <a:rPr lang="es-CO" dirty="0"/>
            <a:t>Financiación</a:t>
          </a:r>
        </a:p>
      </dgm:t>
    </dgm:pt>
    <dgm:pt modelId="{44CA3D9C-C39D-4AD5-877C-F6CF277DE4E1}" type="parTrans" cxnId="{6BE90235-F3DF-4632-856B-802BA7148A85}">
      <dgm:prSet/>
      <dgm:spPr/>
      <dgm:t>
        <a:bodyPr/>
        <a:lstStyle/>
        <a:p>
          <a:endParaRPr lang="es-CO"/>
        </a:p>
      </dgm:t>
    </dgm:pt>
    <dgm:pt modelId="{6A5B2A93-83F4-42D4-B757-26AB047599FE}" type="sibTrans" cxnId="{6BE90235-F3DF-4632-856B-802BA7148A85}">
      <dgm:prSet/>
      <dgm:spPr/>
      <dgm:t>
        <a:bodyPr/>
        <a:lstStyle/>
        <a:p>
          <a:endParaRPr lang="es-CO"/>
        </a:p>
      </dgm:t>
    </dgm:pt>
    <dgm:pt modelId="{3BA9FC50-E9F4-4AC9-BCA5-1F494E8D5195}">
      <dgm:prSet phldrT="[Texto]"/>
      <dgm:spPr/>
      <dgm:t>
        <a:bodyPr/>
        <a:lstStyle/>
        <a:p>
          <a:r>
            <a:rPr lang="es-CO" dirty="0"/>
            <a:t>Identifica si el proyecto cuenta con financiación</a:t>
          </a:r>
        </a:p>
      </dgm:t>
    </dgm:pt>
    <dgm:pt modelId="{4DC0C421-8E75-4552-8732-B1EDAF11632B}" type="parTrans" cxnId="{6B0697C5-F0C5-4D86-80C6-F64520067FE7}">
      <dgm:prSet/>
      <dgm:spPr/>
      <dgm:t>
        <a:bodyPr/>
        <a:lstStyle/>
        <a:p>
          <a:endParaRPr lang="es-CO"/>
        </a:p>
      </dgm:t>
    </dgm:pt>
    <dgm:pt modelId="{7835DF42-B563-436E-AA0E-B58CBB46AEC4}" type="sibTrans" cxnId="{6B0697C5-F0C5-4D86-80C6-F64520067FE7}">
      <dgm:prSet/>
      <dgm:spPr/>
      <dgm:t>
        <a:bodyPr/>
        <a:lstStyle/>
        <a:p>
          <a:endParaRPr lang="es-CO"/>
        </a:p>
      </dgm:t>
    </dgm:pt>
    <dgm:pt modelId="{D537C3DA-43A1-4EB1-9322-8B362E9CF15D}">
      <dgm:prSet phldrT="[Texto]"/>
      <dgm:spPr/>
      <dgm:t>
        <a:bodyPr/>
        <a:lstStyle/>
        <a:p>
          <a:r>
            <a:rPr lang="es-CO" dirty="0"/>
            <a:t>Trabajo con seres humanos</a:t>
          </a:r>
        </a:p>
      </dgm:t>
    </dgm:pt>
    <dgm:pt modelId="{E36611A3-4AC4-4AE6-B011-64B579F0FA9C}" type="parTrans" cxnId="{C82EEB54-6443-4B8B-B39B-52848EEA0517}">
      <dgm:prSet/>
      <dgm:spPr/>
      <dgm:t>
        <a:bodyPr/>
        <a:lstStyle/>
        <a:p>
          <a:endParaRPr lang="es-CO"/>
        </a:p>
      </dgm:t>
    </dgm:pt>
    <dgm:pt modelId="{79234FF2-C18D-4B10-A47F-638B2B2E5BB5}" type="sibTrans" cxnId="{C82EEB54-6443-4B8B-B39B-52848EEA0517}">
      <dgm:prSet/>
      <dgm:spPr/>
      <dgm:t>
        <a:bodyPr/>
        <a:lstStyle/>
        <a:p>
          <a:endParaRPr lang="es-CO"/>
        </a:p>
      </dgm:t>
    </dgm:pt>
    <dgm:pt modelId="{B4D9A580-DE58-47EA-BC01-B5D757089DD1}">
      <dgm:prSet phldrT="[Texto]"/>
      <dgm:spPr/>
      <dgm:t>
        <a:bodyPr/>
        <a:lstStyle/>
        <a:p>
          <a:r>
            <a:rPr lang="es-CO" dirty="0"/>
            <a:t>Tipo</a:t>
          </a:r>
          <a:r>
            <a:rPr lang="es-CO" baseline="0" dirty="0"/>
            <a:t> de trabajo con seres humanos</a:t>
          </a:r>
          <a:endParaRPr lang="es-CO" dirty="0"/>
        </a:p>
      </dgm:t>
    </dgm:pt>
    <dgm:pt modelId="{84A1BC0D-69DC-4375-829A-245F050EE12F}" type="parTrans" cxnId="{9AF3A11D-9398-4F53-A65D-588E0C07F8D9}">
      <dgm:prSet/>
      <dgm:spPr/>
      <dgm:t>
        <a:bodyPr/>
        <a:lstStyle/>
        <a:p>
          <a:endParaRPr lang="es-CO"/>
        </a:p>
      </dgm:t>
    </dgm:pt>
    <dgm:pt modelId="{2637A0A8-6EA4-40B2-9878-54F9233A239E}" type="sibTrans" cxnId="{9AF3A11D-9398-4F53-A65D-588E0C07F8D9}">
      <dgm:prSet/>
      <dgm:spPr/>
      <dgm:t>
        <a:bodyPr/>
        <a:lstStyle/>
        <a:p>
          <a:endParaRPr lang="es-CO"/>
        </a:p>
      </dgm:t>
    </dgm:pt>
    <dgm:pt modelId="{59B43BE8-5551-43E4-87CD-016E9970BFB3}">
      <dgm:prSet phldrT="[Texto]"/>
      <dgm:spPr/>
      <dgm:t>
        <a:bodyPr/>
        <a:lstStyle/>
        <a:p>
          <a:r>
            <a:rPr lang="es-CO" dirty="0"/>
            <a:t>Detalles trabajo cualitativo</a:t>
          </a:r>
        </a:p>
      </dgm:t>
    </dgm:pt>
    <dgm:pt modelId="{1A9E4F24-421D-422E-8155-61831072B44F}" type="parTrans" cxnId="{7F4F6298-0028-4C64-94D7-81E5FA704C3C}">
      <dgm:prSet/>
      <dgm:spPr/>
      <dgm:t>
        <a:bodyPr/>
        <a:lstStyle/>
        <a:p>
          <a:endParaRPr lang="es-CO"/>
        </a:p>
      </dgm:t>
    </dgm:pt>
    <dgm:pt modelId="{EEC0D834-E945-44FC-9EC9-DFC42EB164ED}" type="sibTrans" cxnId="{7F4F6298-0028-4C64-94D7-81E5FA704C3C}">
      <dgm:prSet/>
      <dgm:spPr/>
      <dgm:t>
        <a:bodyPr/>
        <a:lstStyle/>
        <a:p>
          <a:endParaRPr lang="es-CO"/>
        </a:p>
      </dgm:t>
    </dgm:pt>
    <dgm:pt modelId="{D9988B3E-0EF4-4969-B410-E8698E641BFB}">
      <dgm:prSet phldrT="[Texto]"/>
      <dgm:spPr/>
      <dgm:t>
        <a:bodyPr/>
        <a:lstStyle/>
        <a:p>
          <a:r>
            <a:rPr lang="es-CO" dirty="0"/>
            <a:t>Conflicto de interés</a:t>
          </a:r>
        </a:p>
      </dgm:t>
    </dgm:pt>
    <dgm:pt modelId="{18B69439-3611-4A0C-88AB-E928DE1B04A2}" type="parTrans" cxnId="{12CCD987-A503-4048-9D8D-16F05E6822AD}">
      <dgm:prSet/>
      <dgm:spPr/>
      <dgm:t>
        <a:bodyPr/>
        <a:lstStyle/>
        <a:p>
          <a:endParaRPr lang="es-CO"/>
        </a:p>
      </dgm:t>
    </dgm:pt>
    <dgm:pt modelId="{1AE4459C-EBD2-4BBE-BF0D-568E8DD028C4}" type="sibTrans" cxnId="{12CCD987-A503-4048-9D8D-16F05E6822AD}">
      <dgm:prSet/>
      <dgm:spPr/>
      <dgm:t>
        <a:bodyPr/>
        <a:lstStyle/>
        <a:p>
          <a:endParaRPr lang="es-CO"/>
        </a:p>
      </dgm:t>
    </dgm:pt>
    <dgm:pt modelId="{2316BD10-9355-4A55-9C50-6E0350E6F0E1}">
      <dgm:prSet phldrT="[Texto]"/>
      <dgm:spPr/>
      <dgm:t>
        <a:bodyPr/>
        <a:lstStyle/>
        <a:p>
          <a:r>
            <a:rPr lang="es-CO" dirty="0"/>
            <a:t>Datos</a:t>
          </a:r>
        </a:p>
      </dgm:t>
    </dgm:pt>
    <dgm:pt modelId="{123804A0-720C-4C43-9703-930856151D40}" type="parTrans" cxnId="{DF739689-FA06-4795-A32C-E73B817102E6}">
      <dgm:prSet/>
      <dgm:spPr/>
      <dgm:t>
        <a:bodyPr/>
        <a:lstStyle/>
        <a:p>
          <a:endParaRPr lang="es-CO"/>
        </a:p>
      </dgm:t>
    </dgm:pt>
    <dgm:pt modelId="{B101FD86-66CF-44A4-AEB2-0998DF5F5D73}" type="sibTrans" cxnId="{DF739689-FA06-4795-A32C-E73B817102E6}">
      <dgm:prSet/>
      <dgm:spPr/>
      <dgm:t>
        <a:bodyPr/>
        <a:lstStyle/>
        <a:p>
          <a:endParaRPr lang="es-CO"/>
        </a:p>
      </dgm:t>
    </dgm:pt>
    <dgm:pt modelId="{3BF907FD-6C03-42CE-82C3-D3C27AA92EC1}">
      <dgm:prSet phldrT="[Texto]"/>
      <dgm:spPr/>
      <dgm:t>
        <a:bodyPr/>
        <a:lstStyle/>
        <a:p>
          <a:r>
            <a:rPr lang="es-CO" dirty="0"/>
            <a:t>Anexos</a:t>
          </a:r>
        </a:p>
      </dgm:t>
    </dgm:pt>
    <dgm:pt modelId="{2F3DB7FB-4EBA-4CE1-983E-0E9BE8C46543}" type="parTrans" cxnId="{779F409B-9EBF-48B2-9A8E-6BD0F6212936}">
      <dgm:prSet/>
      <dgm:spPr/>
      <dgm:t>
        <a:bodyPr/>
        <a:lstStyle/>
        <a:p>
          <a:endParaRPr lang="es-CO"/>
        </a:p>
      </dgm:t>
    </dgm:pt>
    <dgm:pt modelId="{68B13B09-8C81-4F52-839A-415AE46B0B47}" type="sibTrans" cxnId="{779F409B-9EBF-48B2-9A8E-6BD0F6212936}">
      <dgm:prSet/>
      <dgm:spPr/>
      <dgm:t>
        <a:bodyPr/>
        <a:lstStyle/>
        <a:p>
          <a:endParaRPr lang="es-CO"/>
        </a:p>
      </dgm:t>
    </dgm:pt>
    <dgm:pt modelId="{90379AEC-3CCF-43B2-9358-49B03FEE1FD8}">
      <dgm:prSet phldrT="[Texto]"/>
      <dgm:spPr/>
      <dgm:t>
        <a:bodyPr/>
        <a:lstStyle/>
        <a:p>
          <a:r>
            <a:rPr lang="es-CO" dirty="0"/>
            <a:t>Detalle de los datos que serán utilizados en el proyecto</a:t>
          </a:r>
        </a:p>
      </dgm:t>
    </dgm:pt>
    <dgm:pt modelId="{FF6C6913-6EBF-4168-912B-2A962E66C070}" type="parTrans" cxnId="{B6434E93-463F-4798-997C-2649407AA454}">
      <dgm:prSet/>
      <dgm:spPr/>
      <dgm:t>
        <a:bodyPr/>
        <a:lstStyle/>
        <a:p>
          <a:endParaRPr lang="es-CO"/>
        </a:p>
      </dgm:t>
    </dgm:pt>
    <dgm:pt modelId="{3E22BCF0-8971-495B-9B6F-1EAEC333E491}" type="sibTrans" cxnId="{B6434E93-463F-4798-997C-2649407AA454}">
      <dgm:prSet/>
      <dgm:spPr/>
      <dgm:t>
        <a:bodyPr/>
        <a:lstStyle/>
        <a:p>
          <a:endParaRPr lang="es-CO"/>
        </a:p>
      </dgm:t>
    </dgm:pt>
    <dgm:pt modelId="{10CA7148-D6BF-4827-89E4-0E2072BB0F9D}">
      <dgm:prSet phldrT="[Texto]"/>
      <dgm:spPr/>
      <dgm:t>
        <a:bodyPr/>
        <a:lstStyle/>
        <a:p>
          <a:r>
            <a:rPr lang="es-CO" dirty="0"/>
            <a:t>Respuesta a preguntas que identifican si existe conflicto de interés</a:t>
          </a:r>
        </a:p>
      </dgm:t>
    </dgm:pt>
    <dgm:pt modelId="{F298739D-096E-4893-A537-85C9B9A1A499}" type="parTrans" cxnId="{D075214C-AB47-441B-99FA-9725AD61DA61}">
      <dgm:prSet/>
      <dgm:spPr/>
      <dgm:t>
        <a:bodyPr/>
        <a:lstStyle/>
        <a:p>
          <a:endParaRPr lang="es-CO"/>
        </a:p>
      </dgm:t>
    </dgm:pt>
    <dgm:pt modelId="{D9FAFE4C-75AD-49D1-813C-518A8B8EFDFD}" type="sibTrans" cxnId="{D075214C-AB47-441B-99FA-9725AD61DA61}">
      <dgm:prSet/>
      <dgm:spPr/>
      <dgm:t>
        <a:bodyPr/>
        <a:lstStyle/>
        <a:p>
          <a:endParaRPr lang="es-CO"/>
        </a:p>
      </dgm:t>
    </dgm:pt>
    <dgm:pt modelId="{866607FC-2C60-4D90-894A-A96B1184916F}" type="pres">
      <dgm:prSet presAssocID="{212F0D12-B863-4983-9A40-7E982ED896F5}" presName="Name0" presStyleCnt="0">
        <dgm:presLayoutVars>
          <dgm:dir/>
          <dgm:animLvl val="lvl"/>
          <dgm:resizeHandles val="exact"/>
        </dgm:presLayoutVars>
      </dgm:prSet>
      <dgm:spPr/>
    </dgm:pt>
    <dgm:pt modelId="{4E96279C-6590-4BF3-8EEA-23B915F507B9}" type="pres">
      <dgm:prSet presAssocID="{212F0D12-B863-4983-9A40-7E982ED896F5}" presName="tSp" presStyleCnt="0"/>
      <dgm:spPr/>
    </dgm:pt>
    <dgm:pt modelId="{A047658B-1E77-47E3-84C0-5DD1D38FB06F}" type="pres">
      <dgm:prSet presAssocID="{212F0D12-B863-4983-9A40-7E982ED896F5}" presName="bSp" presStyleCnt="0"/>
      <dgm:spPr/>
    </dgm:pt>
    <dgm:pt modelId="{D18C9AC0-D84B-4A7F-BECC-B58438EDABE1}" type="pres">
      <dgm:prSet presAssocID="{212F0D12-B863-4983-9A40-7E982ED896F5}" presName="process" presStyleCnt="0"/>
      <dgm:spPr/>
    </dgm:pt>
    <dgm:pt modelId="{4BAD5A4B-563C-4801-B823-F1A54B01D88D}" type="pres">
      <dgm:prSet presAssocID="{D5774C33-3E37-41E6-8677-B2FD50D2B8CD}" presName="composite1" presStyleCnt="0"/>
      <dgm:spPr/>
    </dgm:pt>
    <dgm:pt modelId="{8F06507A-EDD3-4D54-9E70-67A09D55AFBE}" type="pres">
      <dgm:prSet presAssocID="{D5774C33-3E37-41E6-8677-B2FD50D2B8CD}" presName="dummyNode1" presStyleLbl="node1" presStyleIdx="0" presStyleCnt="5"/>
      <dgm:spPr/>
    </dgm:pt>
    <dgm:pt modelId="{6D65218E-C107-4962-9681-948EEA9CCEDC}" type="pres">
      <dgm:prSet presAssocID="{D5774C33-3E37-41E6-8677-B2FD50D2B8CD}" presName="childNode1" presStyleLbl="bgAcc1" presStyleIdx="0" presStyleCnt="5">
        <dgm:presLayoutVars>
          <dgm:bulletEnabled val="1"/>
        </dgm:presLayoutVars>
      </dgm:prSet>
      <dgm:spPr/>
    </dgm:pt>
    <dgm:pt modelId="{B0E1DF01-9063-4269-BB1A-946583DDC9BB}" type="pres">
      <dgm:prSet presAssocID="{D5774C33-3E37-41E6-8677-B2FD50D2B8CD}" presName="childNode1tx" presStyleLbl="bgAcc1" presStyleIdx="0" presStyleCnt="5">
        <dgm:presLayoutVars>
          <dgm:bulletEnabled val="1"/>
        </dgm:presLayoutVars>
      </dgm:prSet>
      <dgm:spPr/>
    </dgm:pt>
    <dgm:pt modelId="{43320A09-62AA-4C80-AE5A-F3C909EE1197}" type="pres">
      <dgm:prSet presAssocID="{D5774C33-3E37-41E6-8677-B2FD50D2B8CD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3C60BEFC-C86E-41E9-8966-FD65F728BB19}" type="pres">
      <dgm:prSet presAssocID="{D5774C33-3E37-41E6-8677-B2FD50D2B8CD}" presName="connSite1" presStyleCnt="0"/>
      <dgm:spPr/>
    </dgm:pt>
    <dgm:pt modelId="{D6885969-561E-436F-AF93-D450DC7D4BAD}" type="pres">
      <dgm:prSet presAssocID="{6DADA645-B218-46BC-B220-56DE55C53C3F}" presName="Name9" presStyleLbl="sibTrans2D1" presStyleIdx="0" presStyleCnt="4"/>
      <dgm:spPr/>
    </dgm:pt>
    <dgm:pt modelId="{75C3A812-1429-4D56-A8C1-8BDA2DC6C860}" type="pres">
      <dgm:prSet presAssocID="{964D0E4B-0ED7-483E-91F3-74FFA440D813}" presName="composite2" presStyleCnt="0"/>
      <dgm:spPr/>
    </dgm:pt>
    <dgm:pt modelId="{B12C731B-A866-48E5-9EA6-9B1C6527D0AC}" type="pres">
      <dgm:prSet presAssocID="{964D0E4B-0ED7-483E-91F3-74FFA440D813}" presName="dummyNode2" presStyleLbl="node1" presStyleIdx="0" presStyleCnt="5"/>
      <dgm:spPr/>
    </dgm:pt>
    <dgm:pt modelId="{96EF3C8E-2B29-4096-8A50-881E5766CBC7}" type="pres">
      <dgm:prSet presAssocID="{964D0E4B-0ED7-483E-91F3-74FFA440D813}" presName="childNode2" presStyleLbl="bgAcc1" presStyleIdx="1" presStyleCnt="5">
        <dgm:presLayoutVars>
          <dgm:bulletEnabled val="1"/>
        </dgm:presLayoutVars>
      </dgm:prSet>
      <dgm:spPr/>
    </dgm:pt>
    <dgm:pt modelId="{F0FD37A3-4802-40B5-ABA7-9B29A866B28C}" type="pres">
      <dgm:prSet presAssocID="{964D0E4B-0ED7-483E-91F3-74FFA440D813}" presName="childNode2tx" presStyleLbl="bgAcc1" presStyleIdx="1" presStyleCnt="5">
        <dgm:presLayoutVars>
          <dgm:bulletEnabled val="1"/>
        </dgm:presLayoutVars>
      </dgm:prSet>
      <dgm:spPr/>
    </dgm:pt>
    <dgm:pt modelId="{351E9E3F-6363-4491-BA20-EEB9CDC66F9F}" type="pres">
      <dgm:prSet presAssocID="{964D0E4B-0ED7-483E-91F3-74FFA440D813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51BF1ADB-3550-41AB-99FA-08A9386CFC1C}" type="pres">
      <dgm:prSet presAssocID="{964D0E4B-0ED7-483E-91F3-74FFA440D813}" presName="connSite2" presStyleCnt="0"/>
      <dgm:spPr/>
    </dgm:pt>
    <dgm:pt modelId="{2CCAAE0A-FFFF-40FE-9CE9-52A243185581}" type="pres">
      <dgm:prSet presAssocID="{6A5B2A93-83F4-42D4-B757-26AB047599FE}" presName="Name18" presStyleLbl="sibTrans2D1" presStyleIdx="1" presStyleCnt="4"/>
      <dgm:spPr/>
    </dgm:pt>
    <dgm:pt modelId="{0AB2C60A-9980-46C8-AB03-999428AA7008}" type="pres">
      <dgm:prSet presAssocID="{D537C3DA-43A1-4EB1-9322-8B362E9CF15D}" presName="composite1" presStyleCnt="0"/>
      <dgm:spPr/>
    </dgm:pt>
    <dgm:pt modelId="{D40B7824-19AC-4E35-8242-C66A512701D0}" type="pres">
      <dgm:prSet presAssocID="{D537C3DA-43A1-4EB1-9322-8B362E9CF15D}" presName="dummyNode1" presStyleLbl="node1" presStyleIdx="1" presStyleCnt="5"/>
      <dgm:spPr/>
    </dgm:pt>
    <dgm:pt modelId="{944A08AC-4E5D-4DEE-A15E-5F987AEACE19}" type="pres">
      <dgm:prSet presAssocID="{D537C3DA-43A1-4EB1-9322-8B362E9CF15D}" presName="childNode1" presStyleLbl="bgAcc1" presStyleIdx="2" presStyleCnt="5">
        <dgm:presLayoutVars>
          <dgm:bulletEnabled val="1"/>
        </dgm:presLayoutVars>
      </dgm:prSet>
      <dgm:spPr/>
    </dgm:pt>
    <dgm:pt modelId="{0D9B1826-2201-49C4-B58B-72AF430443C2}" type="pres">
      <dgm:prSet presAssocID="{D537C3DA-43A1-4EB1-9322-8B362E9CF15D}" presName="childNode1tx" presStyleLbl="bgAcc1" presStyleIdx="2" presStyleCnt="5">
        <dgm:presLayoutVars>
          <dgm:bulletEnabled val="1"/>
        </dgm:presLayoutVars>
      </dgm:prSet>
      <dgm:spPr/>
    </dgm:pt>
    <dgm:pt modelId="{3A74D978-34F0-482D-B9E1-799AF591DBF6}" type="pres">
      <dgm:prSet presAssocID="{D537C3DA-43A1-4EB1-9322-8B362E9CF15D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E4E107DD-F54C-47D4-85B0-7A5902202EC6}" type="pres">
      <dgm:prSet presAssocID="{D537C3DA-43A1-4EB1-9322-8B362E9CF15D}" presName="connSite1" presStyleCnt="0"/>
      <dgm:spPr/>
    </dgm:pt>
    <dgm:pt modelId="{B58B06F8-8A97-41F6-9D33-66E17A8F8BFB}" type="pres">
      <dgm:prSet presAssocID="{79234FF2-C18D-4B10-A47F-638B2B2E5BB5}" presName="Name9" presStyleLbl="sibTrans2D1" presStyleIdx="2" presStyleCnt="4"/>
      <dgm:spPr/>
    </dgm:pt>
    <dgm:pt modelId="{A01179E8-8592-4BB2-889A-5954AC38D394}" type="pres">
      <dgm:prSet presAssocID="{2316BD10-9355-4A55-9C50-6E0350E6F0E1}" presName="composite2" presStyleCnt="0"/>
      <dgm:spPr/>
    </dgm:pt>
    <dgm:pt modelId="{F853011C-39BB-48C0-92E8-55293229FC4A}" type="pres">
      <dgm:prSet presAssocID="{2316BD10-9355-4A55-9C50-6E0350E6F0E1}" presName="dummyNode2" presStyleLbl="node1" presStyleIdx="2" presStyleCnt="5"/>
      <dgm:spPr/>
    </dgm:pt>
    <dgm:pt modelId="{A7085B1D-A576-4D6A-825D-B62071EA552A}" type="pres">
      <dgm:prSet presAssocID="{2316BD10-9355-4A55-9C50-6E0350E6F0E1}" presName="childNode2" presStyleLbl="bgAcc1" presStyleIdx="3" presStyleCnt="5">
        <dgm:presLayoutVars>
          <dgm:bulletEnabled val="1"/>
        </dgm:presLayoutVars>
      </dgm:prSet>
      <dgm:spPr/>
    </dgm:pt>
    <dgm:pt modelId="{0D636468-42B3-4703-9B0C-D5C5A7404D77}" type="pres">
      <dgm:prSet presAssocID="{2316BD10-9355-4A55-9C50-6E0350E6F0E1}" presName="childNode2tx" presStyleLbl="bgAcc1" presStyleIdx="3" presStyleCnt="5">
        <dgm:presLayoutVars>
          <dgm:bulletEnabled val="1"/>
        </dgm:presLayoutVars>
      </dgm:prSet>
      <dgm:spPr/>
    </dgm:pt>
    <dgm:pt modelId="{51BC8168-5594-4380-877F-FDFF22972C86}" type="pres">
      <dgm:prSet presAssocID="{2316BD10-9355-4A55-9C50-6E0350E6F0E1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88466710-4818-45C8-A2B3-D3DDF59AFEB7}" type="pres">
      <dgm:prSet presAssocID="{2316BD10-9355-4A55-9C50-6E0350E6F0E1}" presName="connSite2" presStyleCnt="0"/>
      <dgm:spPr/>
    </dgm:pt>
    <dgm:pt modelId="{9E3B7BF3-F5D3-4AB6-A142-A772DFEAB218}" type="pres">
      <dgm:prSet presAssocID="{B101FD86-66CF-44A4-AEB2-0998DF5F5D73}" presName="Name18" presStyleLbl="sibTrans2D1" presStyleIdx="3" presStyleCnt="4"/>
      <dgm:spPr/>
    </dgm:pt>
    <dgm:pt modelId="{72709BDD-FBDA-4BB9-AA63-C22D2EDC7B72}" type="pres">
      <dgm:prSet presAssocID="{D9988B3E-0EF4-4969-B410-E8698E641BFB}" presName="composite1" presStyleCnt="0"/>
      <dgm:spPr/>
    </dgm:pt>
    <dgm:pt modelId="{1572EF5D-1384-4330-899D-E94AFACAAE53}" type="pres">
      <dgm:prSet presAssocID="{D9988B3E-0EF4-4969-B410-E8698E641BFB}" presName="dummyNode1" presStyleLbl="node1" presStyleIdx="3" presStyleCnt="5"/>
      <dgm:spPr/>
    </dgm:pt>
    <dgm:pt modelId="{9146615B-7E6A-4D62-8063-6FD18F4FD42E}" type="pres">
      <dgm:prSet presAssocID="{D9988B3E-0EF4-4969-B410-E8698E641BFB}" presName="childNode1" presStyleLbl="bgAcc1" presStyleIdx="4" presStyleCnt="5">
        <dgm:presLayoutVars>
          <dgm:bulletEnabled val="1"/>
        </dgm:presLayoutVars>
      </dgm:prSet>
      <dgm:spPr/>
    </dgm:pt>
    <dgm:pt modelId="{546EECE3-E321-4240-A829-9AAEA5982681}" type="pres">
      <dgm:prSet presAssocID="{D9988B3E-0EF4-4969-B410-E8698E641BFB}" presName="childNode1tx" presStyleLbl="bgAcc1" presStyleIdx="4" presStyleCnt="5">
        <dgm:presLayoutVars>
          <dgm:bulletEnabled val="1"/>
        </dgm:presLayoutVars>
      </dgm:prSet>
      <dgm:spPr/>
    </dgm:pt>
    <dgm:pt modelId="{53D00936-CCB6-44D7-9A3F-9276F8A8ADF1}" type="pres">
      <dgm:prSet presAssocID="{D9988B3E-0EF4-4969-B410-E8698E641BFB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C5E3618D-0060-46A1-A2CF-2F192FD55BAF}" type="pres">
      <dgm:prSet presAssocID="{D9988B3E-0EF4-4969-B410-E8698E641BFB}" presName="connSite1" presStyleCnt="0"/>
      <dgm:spPr/>
    </dgm:pt>
  </dgm:ptLst>
  <dgm:cxnLst>
    <dgm:cxn modelId="{CB041A00-732F-4F01-AB46-0995E7526739}" type="presOf" srcId="{3BA9FC50-E9F4-4AC9-BCA5-1F494E8D5195}" destId="{F0FD37A3-4802-40B5-ABA7-9B29A866B28C}" srcOrd="1" destOrd="0" presId="urn:microsoft.com/office/officeart/2005/8/layout/hProcess4"/>
    <dgm:cxn modelId="{7C407E05-CA50-4513-8797-C60B2E0B59AD}" type="presOf" srcId="{10CA7148-D6BF-4827-89E4-0E2072BB0F9D}" destId="{9146615B-7E6A-4D62-8063-6FD18F4FD42E}" srcOrd="0" destOrd="0" presId="urn:microsoft.com/office/officeart/2005/8/layout/hProcess4"/>
    <dgm:cxn modelId="{B9B2D40C-EB77-435F-AE9D-60CF86B2DEE9}" type="presOf" srcId="{3BF907FD-6C03-42CE-82C3-D3C27AA92EC1}" destId="{944A08AC-4E5D-4DEE-A15E-5F987AEACE19}" srcOrd="0" destOrd="2" presId="urn:microsoft.com/office/officeart/2005/8/layout/hProcess4"/>
    <dgm:cxn modelId="{ECC4EC15-5D9E-4D80-9D7D-C37631EC2639}" type="presOf" srcId="{B4D9A580-DE58-47EA-BC01-B5D757089DD1}" destId="{944A08AC-4E5D-4DEE-A15E-5F987AEACE19}" srcOrd="0" destOrd="0" presId="urn:microsoft.com/office/officeart/2005/8/layout/hProcess4"/>
    <dgm:cxn modelId="{9B6C7317-BFB4-42DB-BD30-D76E3FF695B8}" type="presOf" srcId="{82547267-6499-493E-8762-A857D3655F70}" destId="{6D65218E-C107-4962-9681-948EEA9CCEDC}" srcOrd="0" destOrd="1" presId="urn:microsoft.com/office/officeart/2005/8/layout/hProcess4"/>
    <dgm:cxn modelId="{C4CF891D-B17A-4635-B7FF-74999CE1F4A1}" type="presOf" srcId="{D537C3DA-43A1-4EB1-9322-8B362E9CF15D}" destId="{3A74D978-34F0-482D-B9E1-799AF591DBF6}" srcOrd="0" destOrd="0" presId="urn:microsoft.com/office/officeart/2005/8/layout/hProcess4"/>
    <dgm:cxn modelId="{9AF3A11D-9398-4F53-A65D-588E0C07F8D9}" srcId="{D537C3DA-43A1-4EB1-9322-8B362E9CF15D}" destId="{B4D9A580-DE58-47EA-BC01-B5D757089DD1}" srcOrd="0" destOrd="0" parTransId="{84A1BC0D-69DC-4375-829A-245F050EE12F}" sibTransId="{2637A0A8-6EA4-40B2-9878-54F9233A239E}"/>
    <dgm:cxn modelId="{96CE5E1F-9D78-4323-BB3B-6DA8016E9412}" type="presOf" srcId="{8B150E99-0A02-402E-8455-A782C33AA33B}" destId="{B0E1DF01-9063-4269-BB1A-946583DDC9BB}" srcOrd="1" destOrd="0" presId="urn:microsoft.com/office/officeart/2005/8/layout/hProcess4"/>
    <dgm:cxn modelId="{F4E5162B-6C7A-4D7E-A79E-DBF9FA834964}" type="presOf" srcId="{D5774C33-3E37-41E6-8677-B2FD50D2B8CD}" destId="{43320A09-62AA-4C80-AE5A-F3C909EE1197}" srcOrd="0" destOrd="0" presId="urn:microsoft.com/office/officeart/2005/8/layout/hProcess4"/>
    <dgm:cxn modelId="{6BE90235-F3DF-4632-856B-802BA7148A85}" srcId="{212F0D12-B863-4983-9A40-7E982ED896F5}" destId="{964D0E4B-0ED7-483E-91F3-74FFA440D813}" srcOrd="1" destOrd="0" parTransId="{44CA3D9C-C39D-4AD5-877C-F6CF277DE4E1}" sibTransId="{6A5B2A93-83F4-42D4-B757-26AB047599FE}"/>
    <dgm:cxn modelId="{CA39243E-D1CC-4B1A-9378-B3090C2C0B57}" srcId="{212F0D12-B863-4983-9A40-7E982ED896F5}" destId="{D5774C33-3E37-41E6-8677-B2FD50D2B8CD}" srcOrd="0" destOrd="0" parTransId="{849866EB-70E5-448B-A3B9-3EF935A226F4}" sibTransId="{6DADA645-B218-46BC-B220-56DE55C53C3F}"/>
    <dgm:cxn modelId="{D075214C-AB47-441B-99FA-9725AD61DA61}" srcId="{D9988B3E-0EF4-4969-B410-E8698E641BFB}" destId="{10CA7148-D6BF-4827-89E4-0E2072BB0F9D}" srcOrd="0" destOrd="0" parTransId="{F298739D-096E-4893-A537-85C9B9A1A499}" sibTransId="{D9FAFE4C-75AD-49D1-813C-518A8B8EFDFD}"/>
    <dgm:cxn modelId="{F70A2B51-0BE7-4547-AF49-127EA7F770BE}" type="presOf" srcId="{964D0E4B-0ED7-483E-91F3-74FFA440D813}" destId="{351E9E3F-6363-4491-BA20-EEB9CDC66F9F}" srcOrd="0" destOrd="0" presId="urn:microsoft.com/office/officeart/2005/8/layout/hProcess4"/>
    <dgm:cxn modelId="{8D4CEE52-B0A6-4695-BF03-6095F9B07516}" type="presOf" srcId="{2316BD10-9355-4A55-9C50-6E0350E6F0E1}" destId="{51BC8168-5594-4380-877F-FDFF22972C86}" srcOrd="0" destOrd="0" presId="urn:microsoft.com/office/officeart/2005/8/layout/hProcess4"/>
    <dgm:cxn modelId="{C82EEB54-6443-4B8B-B39B-52848EEA0517}" srcId="{212F0D12-B863-4983-9A40-7E982ED896F5}" destId="{D537C3DA-43A1-4EB1-9322-8B362E9CF15D}" srcOrd="2" destOrd="0" parTransId="{E36611A3-4AC4-4AE6-B011-64B579F0FA9C}" sibTransId="{79234FF2-C18D-4B10-A47F-638B2B2E5BB5}"/>
    <dgm:cxn modelId="{6241CA55-90B2-4147-A499-975BFC851F83}" type="presOf" srcId="{212F0D12-B863-4983-9A40-7E982ED896F5}" destId="{866607FC-2C60-4D90-894A-A96B1184916F}" srcOrd="0" destOrd="0" presId="urn:microsoft.com/office/officeart/2005/8/layout/hProcess4"/>
    <dgm:cxn modelId="{F4B0F955-1D50-4F90-8706-1DB835194C5A}" type="presOf" srcId="{8B150E99-0A02-402E-8455-A782C33AA33B}" destId="{6D65218E-C107-4962-9681-948EEA9CCEDC}" srcOrd="0" destOrd="0" presId="urn:microsoft.com/office/officeart/2005/8/layout/hProcess4"/>
    <dgm:cxn modelId="{F3990F76-087A-43CE-A64A-DDF2881BECAF}" type="presOf" srcId="{6DADA645-B218-46BC-B220-56DE55C53C3F}" destId="{D6885969-561E-436F-AF93-D450DC7D4BAD}" srcOrd="0" destOrd="0" presId="urn:microsoft.com/office/officeart/2005/8/layout/hProcess4"/>
    <dgm:cxn modelId="{B54E2076-C724-4848-9C59-38D4FAA41864}" type="presOf" srcId="{3BF907FD-6C03-42CE-82C3-D3C27AA92EC1}" destId="{0D9B1826-2201-49C4-B58B-72AF430443C2}" srcOrd="1" destOrd="2" presId="urn:microsoft.com/office/officeart/2005/8/layout/hProcess4"/>
    <dgm:cxn modelId="{B7C76257-0186-483E-9FDC-EE7BD12D3E70}" type="presOf" srcId="{D9988B3E-0EF4-4969-B410-E8698E641BFB}" destId="{53D00936-CCB6-44D7-9A3F-9276F8A8ADF1}" srcOrd="0" destOrd="0" presId="urn:microsoft.com/office/officeart/2005/8/layout/hProcess4"/>
    <dgm:cxn modelId="{41A2AD7D-8F8A-493F-8335-12DD8B30FB57}" type="presOf" srcId="{3BA9FC50-E9F4-4AC9-BCA5-1F494E8D5195}" destId="{96EF3C8E-2B29-4096-8A50-881E5766CBC7}" srcOrd="0" destOrd="0" presId="urn:microsoft.com/office/officeart/2005/8/layout/hProcess4"/>
    <dgm:cxn modelId="{A42E6B7E-4498-414D-88C4-D508C45FA231}" type="presOf" srcId="{6A5B2A93-83F4-42D4-B757-26AB047599FE}" destId="{2CCAAE0A-FFFF-40FE-9CE9-52A243185581}" srcOrd="0" destOrd="0" presId="urn:microsoft.com/office/officeart/2005/8/layout/hProcess4"/>
    <dgm:cxn modelId="{12CCD987-A503-4048-9D8D-16F05E6822AD}" srcId="{212F0D12-B863-4983-9A40-7E982ED896F5}" destId="{D9988B3E-0EF4-4969-B410-E8698E641BFB}" srcOrd="4" destOrd="0" parTransId="{18B69439-3611-4A0C-88AB-E928DE1B04A2}" sibTransId="{1AE4459C-EBD2-4BBE-BF0D-568E8DD028C4}"/>
    <dgm:cxn modelId="{DF739689-FA06-4795-A32C-E73B817102E6}" srcId="{212F0D12-B863-4983-9A40-7E982ED896F5}" destId="{2316BD10-9355-4A55-9C50-6E0350E6F0E1}" srcOrd="3" destOrd="0" parTransId="{123804A0-720C-4C43-9703-930856151D40}" sibTransId="{B101FD86-66CF-44A4-AEB2-0998DF5F5D73}"/>
    <dgm:cxn modelId="{9C8DC28E-C5ED-4F54-B001-B723D5545E60}" srcId="{D5774C33-3E37-41E6-8677-B2FD50D2B8CD}" destId="{82547267-6499-493E-8762-A857D3655F70}" srcOrd="1" destOrd="0" parTransId="{EDE3C9B4-33AB-44A5-B65F-4A81A2BACB90}" sibTransId="{C9AA8ABB-88D5-4C4E-8621-18483803D243}"/>
    <dgm:cxn modelId="{B6434E93-463F-4798-997C-2649407AA454}" srcId="{2316BD10-9355-4A55-9C50-6E0350E6F0E1}" destId="{90379AEC-3CCF-43B2-9358-49B03FEE1FD8}" srcOrd="0" destOrd="0" parTransId="{FF6C6913-6EBF-4168-912B-2A962E66C070}" sibTransId="{3E22BCF0-8971-495B-9B6F-1EAEC333E491}"/>
    <dgm:cxn modelId="{7F4F6298-0028-4C64-94D7-81E5FA704C3C}" srcId="{D537C3DA-43A1-4EB1-9322-8B362E9CF15D}" destId="{59B43BE8-5551-43E4-87CD-016E9970BFB3}" srcOrd="1" destOrd="0" parTransId="{1A9E4F24-421D-422E-8155-61831072B44F}" sibTransId="{EEC0D834-E945-44FC-9EC9-DFC42EB164ED}"/>
    <dgm:cxn modelId="{779F409B-9EBF-48B2-9A8E-6BD0F6212936}" srcId="{D537C3DA-43A1-4EB1-9322-8B362E9CF15D}" destId="{3BF907FD-6C03-42CE-82C3-D3C27AA92EC1}" srcOrd="2" destOrd="0" parTransId="{2F3DB7FB-4EBA-4CE1-983E-0E9BE8C46543}" sibTransId="{68B13B09-8C81-4F52-839A-415AE46B0B47}"/>
    <dgm:cxn modelId="{863223B2-6015-4EE5-827F-14A1EBDF49AB}" type="presOf" srcId="{10CA7148-D6BF-4827-89E4-0E2072BB0F9D}" destId="{546EECE3-E321-4240-A829-9AAEA5982681}" srcOrd="1" destOrd="0" presId="urn:microsoft.com/office/officeart/2005/8/layout/hProcess4"/>
    <dgm:cxn modelId="{15F152B3-F2DB-494B-BFB2-336F3009A66C}" type="presOf" srcId="{90379AEC-3CCF-43B2-9358-49B03FEE1FD8}" destId="{0D636468-42B3-4703-9B0C-D5C5A7404D77}" srcOrd="1" destOrd="0" presId="urn:microsoft.com/office/officeart/2005/8/layout/hProcess4"/>
    <dgm:cxn modelId="{2C1A22BF-142D-49BD-8846-E48AEC4D94A8}" type="presOf" srcId="{82547267-6499-493E-8762-A857D3655F70}" destId="{B0E1DF01-9063-4269-BB1A-946583DDC9BB}" srcOrd="1" destOrd="1" presId="urn:microsoft.com/office/officeart/2005/8/layout/hProcess4"/>
    <dgm:cxn modelId="{6B0697C5-F0C5-4D86-80C6-F64520067FE7}" srcId="{964D0E4B-0ED7-483E-91F3-74FFA440D813}" destId="{3BA9FC50-E9F4-4AC9-BCA5-1F494E8D5195}" srcOrd="0" destOrd="0" parTransId="{4DC0C421-8E75-4552-8732-B1EDAF11632B}" sibTransId="{7835DF42-B563-436E-AA0E-B58CBB46AEC4}"/>
    <dgm:cxn modelId="{50F1D4CB-83ED-4AF0-BC04-CAD4BEA8AD7F}" type="presOf" srcId="{79234FF2-C18D-4B10-A47F-638B2B2E5BB5}" destId="{B58B06F8-8A97-41F6-9D33-66E17A8F8BFB}" srcOrd="0" destOrd="0" presId="urn:microsoft.com/office/officeart/2005/8/layout/hProcess4"/>
    <dgm:cxn modelId="{F1BB66D1-9341-49D1-8D69-2624AA1EECFE}" type="presOf" srcId="{B4D9A580-DE58-47EA-BC01-B5D757089DD1}" destId="{0D9B1826-2201-49C4-B58B-72AF430443C2}" srcOrd="1" destOrd="0" presId="urn:microsoft.com/office/officeart/2005/8/layout/hProcess4"/>
    <dgm:cxn modelId="{A4A650DC-35D0-436A-A75A-106D894FECE4}" type="presOf" srcId="{59B43BE8-5551-43E4-87CD-016E9970BFB3}" destId="{944A08AC-4E5D-4DEE-A15E-5F987AEACE19}" srcOrd="0" destOrd="1" presId="urn:microsoft.com/office/officeart/2005/8/layout/hProcess4"/>
    <dgm:cxn modelId="{85DEA5E5-E54A-4B61-AC9F-53EFDDF0C296}" type="presOf" srcId="{90379AEC-3CCF-43B2-9358-49B03FEE1FD8}" destId="{A7085B1D-A576-4D6A-825D-B62071EA552A}" srcOrd="0" destOrd="0" presId="urn:microsoft.com/office/officeart/2005/8/layout/hProcess4"/>
    <dgm:cxn modelId="{3DD583EE-42C4-4172-92E5-10E5B7CEFF8B}" srcId="{D5774C33-3E37-41E6-8677-B2FD50D2B8CD}" destId="{8B150E99-0A02-402E-8455-A782C33AA33B}" srcOrd="0" destOrd="0" parTransId="{6B69BC13-F200-4E24-9A27-ADDC3A58DEFC}" sibTransId="{1CAE1259-4F3C-4E8F-8D7F-638D74BF82EB}"/>
    <dgm:cxn modelId="{2F7A44F5-D20A-4664-B13B-61EE10A3EDDE}" type="presOf" srcId="{59B43BE8-5551-43E4-87CD-016E9970BFB3}" destId="{0D9B1826-2201-49C4-B58B-72AF430443C2}" srcOrd="1" destOrd="1" presId="urn:microsoft.com/office/officeart/2005/8/layout/hProcess4"/>
    <dgm:cxn modelId="{666785F9-30E9-4620-AAD4-10BBB0DB74EF}" type="presOf" srcId="{B101FD86-66CF-44A4-AEB2-0998DF5F5D73}" destId="{9E3B7BF3-F5D3-4AB6-A142-A772DFEAB218}" srcOrd="0" destOrd="0" presId="urn:microsoft.com/office/officeart/2005/8/layout/hProcess4"/>
    <dgm:cxn modelId="{2BD34515-BD18-4FC3-9B8D-93B6DD83690C}" type="presParOf" srcId="{866607FC-2C60-4D90-894A-A96B1184916F}" destId="{4E96279C-6590-4BF3-8EEA-23B915F507B9}" srcOrd="0" destOrd="0" presId="urn:microsoft.com/office/officeart/2005/8/layout/hProcess4"/>
    <dgm:cxn modelId="{F5CEABAC-358F-4BD6-A899-6D8B2C829A4E}" type="presParOf" srcId="{866607FC-2C60-4D90-894A-A96B1184916F}" destId="{A047658B-1E77-47E3-84C0-5DD1D38FB06F}" srcOrd="1" destOrd="0" presId="urn:microsoft.com/office/officeart/2005/8/layout/hProcess4"/>
    <dgm:cxn modelId="{FC9D3C8B-4754-42A0-B0D8-C1F5FB1A90DC}" type="presParOf" srcId="{866607FC-2C60-4D90-894A-A96B1184916F}" destId="{D18C9AC0-D84B-4A7F-BECC-B58438EDABE1}" srcOrd="2" destOrd="0" presId="urn:microsoft.com/office/officeart/2005/8/layout/hProcess4"/>
    <dgm:cxn modelId="{B9CE3BA0-D8AA-46C2-A22A-F6FD22B0EA4E}" type="presParOf" srcId="{D18C9AC0-D84B-4A7F-BECC-B58438EDABE1}" destId="{4BAD5A4B-563C-4801-B823-F1A54B01D88D}" srcOrd="0" destOrd="0" presId="urn:microsoft.com/office/officeart/2005/8/layout/hProcess4"/>
    <dgm:cxn modelId="{AC2F8CC6-673B-4386-9C19-88075017FB1D}" type="presParOf" srcId="{4BAD5A4B-563C-4801-B823-F1A54B01D88D}" destId="{8F06507A-EDD3-4D54-9E70-67A09D55AFBE}" srcOrd="0" destOrd="0" presId="urn:microsoft.com/office/officeart/2005/8/layout/hProcess4"/>
    <dgm:cxn modelId="{84B2146F-F6BB-4B06-9551-3A55ED307FE5}" type="presParOf" srcId="{4BAD5A4B-563C-4801-B823-F1A54B01D88D}" destId="{6D65218E-C107-4962-9681-948EEA9CCEDC}" srcOrd="1" destOrd="0" presId="urn:microsoft.com/office/officeart/2005/8/layout/hProcess4"/>
    <dgm:cxn modelId="{5202FD24-7130-40CF-B71F-92C14C121FE2}" type="presParOf" srcId="{4BAD5A4B-563C-4801-B823-F1A54B01D88D}" destId="{B0E1DF01-9063-4269-BB1A-946583DDC9BB}" srcOrd="2" destOrd="0" presId="urn:microsoft.com/office/officeart/2005/8/layout/hProcess4"/>
    <dgm:cxn modelId="{620A21DC-316B-42E8-B38B-904D7A77DABD}" type="presParOf" srcId="{4BAD5A4B-563C-4801-B823-F1A54B01D88D}" destId="{43320A09-62AA-4C80-AE5A-F3C909EE1197}" srcOrd="3" destOrd="0" presId="urn:microsoft.com/office/officeart/2005/8/layout/hProcess4"/>
    <dgm:cxn modelId="{B0CE1D05-E476-4C4B-A346-3707E8DEC9FA}" type="presParOf" srcId="{4BAD5A4B-563C-4801-B823-F1A54B01D88D}" destId="{3C60BEFC-C86E-41E9-8966-FD65F728BB19}" srcOrd="4" destOrd="0" presId="urn:microsoft.com/office/officeart/2005/8/layout/hProcess4"/>
    <dgm:cxn modelId="{399B639A-3BDF-4A23-A69F-DB7BF402323A}" type="presParOf" srcId="{D18C9AC0-D84B-4A7F-BECC-B58438EDABE1}" destId="{D6885969-561E-436F-AF93-D450DC7D4BAD}" srcOrd="1" destOrd="0" presId="urn:microsoft.com/office/officeart/2005/8/layout/hProcess4"/>
    <dgm:cxn modelId="{E7349F05-A6D5-4AC0-A841-8CD90A733BA0}" type="presParOf" srcId="{D18C9AC0-D84B-4A7F-BECC-B58438EDABE1}" destId="{75C3A812-1429-4D56-A8C1-8BDA2DC6C860}" srcOrd="2" destOrd="0" presId="urn:microsoft.com/office/officeart/2005/8/layout/hProcess4"/>
    <dgm:cxn modelId="{A3A50224-92B0-4919-AB15-35F6F6E26CB5}" type="presParOf" srcId="{75C3A812-1429-4D56-A8C1-8BDA2DC6C860}" destId="{B12C731B-A866-48E5-9EA6-9B1C6527D0AC}" srcOrd="0" destOrd="0" presId="urn:microsoft.com/office/officeart/2005/8/layout/hProcess4"/>
    <dgm:cxn modelId="{AA576460-33E6-4D8C-9B2B-51D3131FBC3F}" type="presParOf" srcId="{75C3A812-1429-4D56-A8C1-8BDA2DC6C860}" destId="{96EF3C8E-2B29-4096-8A50-881E5766CBC7}" srcOrd="1" destOrd="0" presId="urn:microsoft.com/office/officeart/2005/8/layout/hProcess4"/>
    <dgm:cxn modelId="{E3ECCB48-ADF7-4F5A-9CA8-BCA0A1E3077E}" type="presParOf" srcId="{75C3A812-1429-4D56-A8C1-8BDA2DC6C860}" destId="{F0FD37A3-4802-40B5-ABA7-9B29A866B28C}" srcOrd="2" destOrd="0" presId="urn:microsoft.com/office/officeart/2005/8/layout/hProcess4"/>
    <dgm:cxn modelId="{0F76F35A-9812-4662-B3DF-AFB707B3884D}" type="presParOf" srcId="{75C3A812-1429-4D56-A8C1-8BDA2DC6C860}" destId="{351E9E3F-6363-4491-BA20-EEB9CDC66F9F}" srcOrd="3" destOrd="0" presId="urn:microsoft.com/office/officeart/2005/8/layout/hProcess4"/>
    <dgm:cxn modelId="{53B2982D-EC3B-4825-B85C-771C8FE5D321}" type="presParOf" srcId="{75C3A812-1429-4D56-A8C1-8BDA2DC6C860}" destId="{51BF1ADB-3550-41AB-99FA-08A9386CFC1C}" srcOrd="4" destOrd="0" presId="urn:microsoft.com/office/officeart/2005/8/layout/hProcess4"/>
    <dgm:cxn modelId="{DE518F7F-BA0D-491E-A04C-A0002D99D41A}" type="presParOf" srcId="{D18C9AC0-D84B-4A7F-BECC-B58438EDABE1}" destId="{2CCAAE0A-FFFF-40FE-9CE9-52A243185581}" srcOrd="3" destOrd="0" presId="urn:microsoft.com/office/officeart/2005/8/layout/hProcess4"/>
    <dgm:cxn modelId="{57E23C7B-8298-4F97-8F57-3F135775A2AA}" type="presParOf" srcId="{D18C9AC0-D84B-4A7F-BECC-B58438EDABE1}" destId="{0AB2C60A-9980-46C8-AB03-999428AA7008}" srcOrd="4" destOrd="0" presId="urn:microsoft.com/office/officeart/2005/8/layout/hProcess4"/>
    <dgm:cxn modelId="{FA0BD683-C7A4-4E93-AA66-26E8F7A5B3FB}" type="presParOf" srcId="{0AB2C60A-9980-46C8-AB03-999428AA7008}" destId="{D40B7824-19AC-4E35-8242-C66A512701D0}" srcOrd="0" destOrd="0" presId="urn:microsoft.com/office/officeart/2005/8/layout/hProcess4"/>
    <dgm:cxn modelId="{9D96F20B-795E-43B4-A114-23BA07CF6886}" type="presParOf" srcId="{0AB2C60A-9980-46C8-AB03-999428AA7008}" destId="{944A08AC-4E5D-4DEE-A15E-5F987AEACE19}" srcOrd="1" destOrd="0" presId="urn:microsoft.com/office/officeart/2005/8/layout/hProcess4"/>
    <dgm:cxn modelId="{A09CD5B5-E41D-4A78-813B-D79B90AEDF90}" type="presParOf" srcId="{0AB2C60A-9980-46C8-AB03-999428AA7008}" destId="{0D9B1826-2201-49C4-B58B-72AF430443C2}" srcOrd="2" destOrd="0" presId="urn:microsoft.com/office/officeart/2005/8/layout/hProcess4"/>
    <dgm:cxn modelId="{0218808C-ED1A-4284-9843-9051A3445EF4}" type="presParOf" srcId="{0AB2C60A-9980-46C8-AB03-999428AA7008}" destId="{3A74D978-34F0-482D-B9E1-799AF591DBF6}" srcOrd="3" destOrd="0" presId="urn:microsoft.com/office/officeart/2005/8/layout/hProcess4"/>
    <dgm:cxn modelId="{9735A4B2-CEDE-49DD-B140-791DAE900B98}" type="presParOf" srcId="{0AB2C60A-9980-46C8-AB03-999428AA7008}" destId="{E4E107DD-F54C-47D4-85B0-7A5902202EC6}" srcOrd="4" destOrd="0" presId="urn:microsoft.com/office/officeart/2005/8/layout/hProcess4"/>
    <dgm:cxn modelId="{51E1ED9F-76C1-4586-BC4F-974411FB299B}" type="presParOf" srcId="{D18C9AC0-D84B-4A7F-BECC-B58438EDABE1}" destId="{B58B06F8-8A97-41F6-9D33-66E17A8F8BFB}" srcOrd="5" destOrd="0" presId="urn:microsoft.com/office/officeart/2005/8/layout/hProcess4"/>
    <dgm:cxn modelId="{CA656073-925D-441F-9BE3-235B09BF1CDF}" type="presParOf" srcId="{D18C9AC0-D84B-4A7F-BECC-B58438EDABE1}" destId="{A01179E8-8592-4BB2-889A-5954AC38D394}" srcOrd="6" destOrd="0" presId="urn:microsoft.com/office/officeart/2005/8/layout/hProcess4"/>
    <dgm:cxn modelId="{53EA5C17-01C7-4D24-AA8A-247C73399F7B}" type="presParOf" srcId="{A01179E8-8592-4BB2-889A-5954AC38D394}" destId="{F853011C-39BB-48C0-92E8-55293229FC4A}" srcOrd="0" destOrd="0" presId="urn:microsoft.com/office/officeart/2005/8/layout/hProcess4"/>
    <dgm:cxn modelId="{E3B0FCDD-A148-47BA-B153-2904AB7F0CF2}" type="presParOf" srcId="{A01179E8-8592-4BB2-889A-5954AC38D394}" destId="{A7085B1D-A576-4D6A-825D-B62071EA552A}" srcOrd="1" destOrd="0" presId="urn:microsoft.com/office/officeart/2005/8/layout/hProcess4"/>
    <dgm:cxn modelId="{4732EA95-C29A-4090-ABBE-214C3B307B5D}" type="presParOf" srcId="{A01179E8-8592-4BB2-889A-5954AC38D394}" destId="{0D636468-42B3-4703-9B0C-D5C5A7404D77}" srcOrd="2" destOrd="0" presId="urn:microsoft.com/office/officeart/2005/8/layout/hProcess4"/>
    <dgm:cxn modelId="{88F11FED-A0D9-4F83-BD6F-A80BD659E62E}" type="presParOf" srcId="{A01179E8-8592-4BB2-889A-5954AC38D394}" destId="{51BC8168-5594-4380-877F-FDFF22972C86}" srcOrd="3" destOrd="0" presId="urn:microsoft.com/office/officeart/2005/8/layout/hProcess4"/>
    <dgm:cxn modelId="{68C95D26-66F8-4DA9-BB6B-EAE2AA4C5D8F}" type="presParOf" srcId="{A01179E8-8592-4BB2-889A-5954AC38D394}" destId="{88466710-4818-45C8-A2B3-D3DDF59AFEB7}" srcOrd="4" destOrd="0" presId="urn:microsoft.com/office/officeart/2005/8/layout/hProcess4"/>
    <dgm:cxn modelId="{C3995976-6D46-4B54-81FE-5626F4FF37D5}" type="presParOf" srcId="{D18C9AC0-D84B-4A7F-BECC-B58438EDABE1}" destId="{9E3B7BF3-F5D3-4AB6-A142-A772DFEAB218}" srcOrd="7" destOrd="0" presId="urn:microsoft.com/office/officeart/2005/8/layout/hProcess4"/>
    <dgm:cxn modelId="{D6BED120-220E-4863-9018-E8054291B994}" type="presParOf" srcId="{D18C9AC0-D84B-4A7F-BECC-B58438EDABE1}" destId="{72709BDD-FBDA-4BB9-AA63-C22D2EDC7B72}" srcOrd="8" destOrd="0" presId="urn:microsoft.com/office/officeart/2005/8/layout/hProcess4"/>
    <dgm:cxn modelId="{9638218A-40BA-4942-BD05-0467B38C8E7B}" type="presParOf" srcId="{72709BDD-FBDA-4BB9-AA63-C22D2EDC7B72}" destId="{1572EF5D-1384-4330-899D-E94AFACAAE53}" srcOrd="0" destOrd="0" presId="urn:microsoft.com/office/officeart/2005/8/layout/hProcess4"/>
    <dgm:cxn modelId="{055C0C5C-8DF6-4DEF-B629-1BBF46751E5B}" type="presParOf" srcId="{72709BDD-FBDA-4BB9-AA63-C22D2EDC7B72}" destId="{9146615B-7E6A-4D62-8063-6FD18F4FD42E}" srcOrd="1" destOrd="0" presId="urn:microsoft.com/office/officeart/2005/8/layout/hProcess4"/>
    <dgm:cxn modelId="{7247E4FA-2BC3-4313-8C7C-E65EA28C4D1B}" type="presParOf" srcId="{72709BDD-FBDA-4BB9-AA63-C22D2EDC7B72}" destId="{546EECE3-E321-4240-A829-9AAEA5982681}" srcOrd="2" destOrd="0" presId="urn:microsoft.com/office/officeart/2005/8/layout/hProcess4"/>
    <dgm:cxn modelId="{43CE47C1-40F4-4694-B77E-1CD61DC409F7}" type="presParOf" srcId="{72709BDD-FBDA-4BB9-AA63-C22D2EDC7B72}" destId="{53D00936-CCB6-44D7-9A3F-9276F8A8ADF1}" srcOrd="3" destOrd="0" presId="urn:microsoft.com/office/officeart/2005/8/layout/hProcess4"/>
    <dgm:cxn modelId="{E9408D7F-AFCD-4723-B5A5-878DC5E8095E}" type="presParOf" srcId="{72709BDD-FBDA-4BB9-AA63-C22D2EDC7B72}" destId="{C5E3618D-0060-46A1-A2CF-2F192FD55B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5218E-C107-4962-9681-948EEA9CCEDC}">
      <dsp:nvSpPr>
        <dsp:cNvPr id="0" name=""/>
        <dsp:cNvSpPr/>
      </dsp:nvSpPr>
      <dsp:spPr>
        <a:xfrm>
          <a:off x="5553" y="2012744"/>
          <a:ext cx="1834895" cy="151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Datos generales del proyecto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Equipo ejecutor</a:t>
          </a:r>
        </a:p>
      </dsp:txBody>
      <dsp:txXfrm>
        <a:off x="40381" y="2047572"/>
        <a:ext cx="1765239" cy="1119448"/>
      </dsp:txXfrm>
    </dsp:sp>
    <dsp:sp modelId="{D6885969-561E-436F-AF93-D450DC7D4BAD}">
      <dsp:nvSpPr>
        <dsp:cNvPr id="0" name=""/>
        <dsp:cNvSpPr/>
      </dsp:nvSpPr>
      <dsp:spPr>
        <a:xfrm>
          <a:off x="1031790" y="2355497"/>
          <a:ext cx="2049687" cy="2049687"/>
        </a:xfrm>
        <a:prstGeom prst="leftCircularArrow">
          <a:avLst>
            <a:gd name="adj1" fmla="val 3281"/>
            <a:gd name="adj2" fmla="val 404979"/>
            <a:gd name="adj3" fmla="val 2180490"/>
            <a:gd name="adj4" fmla="val 9024489"/>
            <a:gd name="adj5" fmla="val 38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20A09-62AA-4C80-AE5A-F3C909EE1197}">
      <dsp:nvSpPr>
        <dsp:cNvPr id="0" name=""/>
        <dsp:cNvSpPr/>
      </dsp:nvSpPr>
      <dsp:spPr>
        <a:xfrm>
          <a:off x="413308" y="3201848"/>
          <a:ext cx="1631018" cy="6486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Caracterización del proyecto</a:t>
          </a:r>
        </a:p>
      </dsp:txBody>
      <dsp:txXfrm>
        <a:off x="432305" y="3220845"/>
        <a:ext cx="1593024" cy="610608"/>
      </dsp:txXfrm>
    </dsp:sp>
    <dsp:sp modelId="{96EF3C8E-2B29-4096-8A50-881E5766CBC7}">
      <dsp:nvSpPr>
        <dsp:cNvPr id="0" name=""/>
        <dsp:cNvSpPr/>
      </dsp:nvSpPr>
      <dsp:spPr>
        <a:xfrm>
          <a:off x="2364564" y="2012744"/>
          <a:ext cx="1834895" cy="151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Identifica si el proyecto cuenta con financiación</a:t>
          </a:r>
        </a:p>
      </dsp:txBody>
      <dsp:txXfrm>
        <a:off x="2399392" y="2371873"/>
        <a:ext cx="1765239" cy="1119448"/>
      </dsp:txXfrm>
    </dsp:sp>
    <dsp:sp modelId="{2CCAAE0A-FFFF-40FE-9CE9-52A243185581}">
      <dsp:nvSpPr>
        <dsp:cNvPr id="0" name=""/>
        <dsp:cNvSpPr/>
      </dsp:nvSpPr>
      <dsp:spPr>
        <a:xfrm>
          <a:off x="3375510" y="1074369"/>
          <a:ext cx="2284145" cy="2284145"/>
        </a:xfrm>
        <a:prstGeom prst="circularArrow">
          <a:avLst>
            <a:gd name="adj1" fmla="val 2944"/>
            <a:gd name="adj2" fmla="val 360534"/>
            <a:gd name="adj3" fmla="val 19463955"/>
            <a:gd name="adj4" fmla="val 12575511"/>
            <a:gd name="adj5" fmla="val 34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E9E3F-6363-4491-BA20-EEB9CDC66F9F}">
      <dsp:nvSpPr>
        <dsp:cNvPr id="0" name=""/>
        <dsp:cNvSpPr/>
      </dsp:nvSpPr>
      <dsp:spPr>
        <a:xfrm>
          <a:off x="2772318" y="1688443"/>
          <a:ext cx="1631018" cy="6486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Financiación</a:t>
          </a:r>
        </a:p>
      </dsp:txBody>
      <dsp:txXfrm>
        <a:off x="2791315" y="1707440"/>
        <a:ext cx="1593024" cy="610608"/>
      </dsp:txXfrm>
    </dsp:sp>
    <dsp:sp modelId="{944A08AC-4E5D-4DEE-A15E-5F987AEACE19}">
      <dsp:nvSpPr>
        <dsp:cNvPr id="0" name=""/>
        <dsp:cNvSpPr/>
      </dsp:nvSpPr>
      <dsp:spPr>
        <a:xfrm>
          <a:off x="4723574" y="2012744"/>
          <a:ext cx="1834895" cy="151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Tipo</a:t>
          </a:r>
          <a:r>
            <a:rPr lang="es-CO" sz="1400" kern="1200" baseline="0" dirty="0"/>
            <a:t> de trabajo con seres humanos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Detalles trabajo cualitativo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Anexos</a:t>
          </a:r>
        </a:p>
      </dsp:txBody>
      <dsp:txXfrm>
        <a:off x="4758402" y="2047572"/>
        <a:ext cx="1765239" cy="1119448"/>
      </dsp:txXfrm>
    </dsp:sp>
    <dsp:sp modelId="{B58B06F8-8A97-41F6-9D33-66E17A8F8BFB}">
      <dsp:nvSpPr>
        <dsp:cNvPr id="0" name=""/>
        <dsp:cNvSpPr/>
      </dsp:nvSpPr>
      <dsp:spPr>
        <a:xfrm>
          <a:off x="5749812" y="2355497"/>
          <a:ext cx="2049687" cy="2049687"/>
        </a:xfrm>
        <a:prstGeom prst="leftCircularArrow">
          <a:avLst>
            <a:gd name="adj1" fmla="val 3281"/>
            <a:gd name="adj2" fmla="val 404979"/>
            <a:gd name="adj3" fmla="val 2180490"/>
            <a:gd name="adj4" fmla="val 9024489"/>
            <a:gd name="adj5" fmla="val 382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4D978-34F0-482D-B9E1-799AF591DBF6}">
      <dsp:nvSpPr>
        <dsp:cNvPr id="0" name=""/>
        <dsp:cNvSpPr/>
      </dsp:nvSpPr>
      <dsp:spPr>
        <a:xfrm>
          <a:off x="5131329" y="3201848"/>
          <a:ext cx="1631018" cy="6486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Trabajo con seres humanos</a:t>
          </a:r>
        </a:p>
      </dsp:txBody>
      <dsp:txXfrm>
        <a:off x="5150326" y="3220845"/>
        <a:ext cx="1593024" cy="610608"/>
      </dsp:txXfrm>
    </dsp:sp>
    <dsp:sp modelId="{A7085B1D-A576-4D6A-825D-B62071EA552A}">
      <dsp:nvSpPr>
        <dsp:cNvPr id="0" name=""/>
        <dsp:cNvSpPr/>
      </dsp:nvSpPr>
      <dsp:spPr>
        <a:xfrm>
          <a:off x="7082585" y="2012744"/>
          <a:ext cx="1834895" cy="151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Detalle de los datos que serán utilizados en el proyecto</a:t>
          </a:r>
        </a:p>
      </dsp:txBody>
      <dsp:txXfrm>
        <a:off x="7117413" y="2371873"/>
        <a:ext cx="1765239" cy="1119448"/>
      </dsp:txXfrm>
    </dsp:sp>
    <dsp:sp modelId="{9E3B7BF3-F5D3-4AB6-A142-A772DFEAB218}">
      <dsp:nvSpPr>
        <dsp:cNvPr id="0" name=""/>
        <dsp:cNvSpPr/>
      </dsp:nvSpPr>
      <dsp:spPr>
        <a:xfrm>
          <a:off x="8093532" y="1074369"/>
          <a:ext cx="2284145" cy="2284145"/>
        </a:xfrm>
        <a:prstGeom prst="circularArrow">
          <a:avLst>
            <a:gd name="adj1" fmla="val 2944"/>
            <a:gd name="adj2" fmla="val 360534"/>
            <a:gd name="adj3" fmla="val 19463955"/>
            <a:gd name="adj4" fmla="val 12575511"/>
            <a:gd name="adj5" fmla="val 34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C8168-5594-4380-877F-FDFF22972C86}">
      <dsp:nvSpPr>
        <dsp:cNvPr id="0" name=""/>
        <dsp:cNvSpPr/>
      </dsp:nvSpPr>
      <dsp:spPr>
        <a:xfrm>
          <a:off x="7490340" y="1688443"/>
          <a:ext cx="1631018" cy="6486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Datos</a:t>
          </a:r>
        </a:p>
      </dsp:txBody>
      <dsp:txXfrm>
        <a:off x="7509337" y="1707440"/>
        <a:ext cx="1593024" cy="610608"/>
      </dsp:txXfrm>
    </dsp:sp>
    <dsp:sp modelId="{9146615B-7E6A-4D62-8063-6FD18F4FD42E}">
      <dsp:nvSpPr>
        <dsp:cNvPr id="0" name=""/>
        <dsp:cNvSpPr/>
      </dsp:nvSpPr>
      <dsp:spPr>
        <a:xfrm>
          <a:off x="9441596" y="2012744"/>
          <a:ext cx="1834895" cy="151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Respuesta a preguntas que identifican si existe conflicto de interés</a:t>
          </a:r>
        </a:p>
      </dsp:txBody>
      <dsp:txXfrm>
        <a:off x="9476424" y="2047572"/>
        <a:ext cx="1765239" cy="1119448"/>
      </dsp:txXfrm>
    </dsp:sp>
    <dsp:sp modelId="{53D00936-CCB6-44D7-9A3F-9276F8A8ADF1}">
      <dsp:nvSpPr>
        <dsp:cNvPr id="0" name=""/>
        <dsp:cNvSpPr/>
      </dsp:nvSpPr>
      <dsp:spPr>
        <a:xfrm>
          <a:off x="9849350" y="3201848"/>
          <a:ext cx="1631018" cy="6486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Conflicto de interés</a:t>
          </a:r>
        </a:p>
      </dsp:txBody>
      <dsp:txXfrm>
        <a:off x="9868347" y="3220845"/>
        <a:ext cx="1593024" cy="610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0061A-7535-4407-8FD8-AB1153B10EF2}" type="datetimeFigureOut">
              <a:rPr lang="es-CO" smtClean="0"/>
              <a:t>11/03/2025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FA20C-5AE5-4CD5-9C00-EF46534D1C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279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https://platypus-staging-develop.azurewebsites.net/login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FA20C-5AE5-4CD5-9C00-EF46534D1C2E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612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2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20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7C152-8D44-F84D-881F-E0F21AE1C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8336C1-1186-C848-9D1F-8899902A2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3EB908D-8274-D04A-8159-975FA3F9B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357" y="257108"/>
            <a:ext cx="2286000" cy="23749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ED6F9F1-A05B-E64C-83B5-191AB007A5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5000" y="4162425"/>
            <a:ext cx="2286000" cy="23749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4DE764B-4247-EF41-B790-D5AE49C29D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1000" y="6029325"/>
            <a:ext cx="2616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22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FF0532-3A27-1B40-B45E-1F9BAACB9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1200" y="310357"/>
            <a:ext cx="965200" cy="965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D9C3A7-58C7-974B-8098-0590E935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55221" cy="1325563"/>
          </a:xfrm>
        </p:spPr>
        <p:txBody>
          <a:bodyPr/>
          <a:lstStyle>
            <a:lvl1pPr>
              <a:defRPr>
                <a:solidFill>
                  <a:srgbClr val="009AA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2C3E5A-4A3D-4642-9D47-C23381EDD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033" y="1815898"/>
            <a:ext cx="4333777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F7B03A-628C-8440-9441-B9610759C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915" y="5611779"/>
            <a:ext cx="965200" cy="965200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F41426A0-03C1-244F-9FD8-3FCD8A3649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815898"/>
            <a:ext cx="4497421" cy="4351338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0085B94-C36F-1143-A07F-49C4EEBBD6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8456" y="6321782"/>
            <a:ext cx="1687944" cy="2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4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F7424F6-6AD9-564A-9691-184EC3330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5000" y="253947"/>
            <a:ext cx="2311400" cy="215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CB07CA-73D1-CF46-A6CC-2EFA2BDAAB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6361079"/>
            <a:ext cx="2260600" cy="215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DE5006-6BEB-CF4B-AD56-AC4EB71F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037"/>
            <a:ext cx="10247278" cy="1325563"/>
          </a:xfrm>
        </p:spPr>
        <p:txBody>
          <a:bodyPr/>
          <a:lstStyle>
            <a:lvl1pPr>
              <a:defRPr>
                <a:solidFill>
                  <a:srgbClr val="009AA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5D2F0E-412A-8947-BA5A-D2BBEFE375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2101174"/>
            <a:ext cx="10247278" cy="395915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99EBCD-F97F-954C-AC41-7F93A602DC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8456" y="6321782"/>
            <a:ext cx="1687944" cy="2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9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8AAB770-1DEE-1745-A665-D858CF791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723" y="328612"/>
            <a:ext cx="2286000" cy="23749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DBCBC09-6C74-CA4F-9578-D92AA730D2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8800" y="281021"/>
            <a:ext cx="1117600" cy="825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C7AF3D-0E2D-E947-B050-94AB02F5B7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5600" y="6361079"/>
            <a:ext cx="2260600" cy="215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C456FE-84F4-5540-BA17-E1598E13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9AA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5E77D6-8FA0-C24D-9D34-44DD8EB04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F2D846-FAA7-3946-A040-59977C6D8F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8456" y="6321782"/>
            <a:ext cx="1687944" cy="2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15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5D52F81A-8032-2C40-880D-4D9C8420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51" y="1560015"/>
            <a:ext cx="11498579" cy="1868985"/>
          </a:xfrm>
        </p:spPr>
        <p:txBody>
          <a:bodyPr anchor="b">
            <a:noAutofit/>
          </a:bodyPr>
          <a:lstStyle>
            <a:lvl1pPr algn="l">
              <a:defRPr sz="3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pic>
        <p:nvPicPr>
          <p:cNvPr id="8" name="Imagen 7" descr="Imagen que contiene dibujo, cielo&#10;&#10;Descripción generada automáticamente">
            <a:extLst>
              <a:ext uri="{FF2B5EF4-FFF2-40B4-BE49-F238E27FC236}">
                <a16:creationId xmlns:a16="http://schemas.microsoft.com/office/drawing/2014/main" id="{3F7473D6-D013-1E4B-8E16-70048D01D5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5" y="5834051"/>
            <a:ext cx="3740945" cy="9352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E8F98E9-1975-7B4F-BCBC-0029D6B639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5" y="136160"/>
            <a:ext cx="3449977" cy="332270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D79467D-14E6-0F47-93BA-B748E76EE5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74" y="3429000"/>
            <a:ext cx="3449977" cy="3336073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D9A8551D-01E8-834B-9744-BD048F2A1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251" y="354059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7989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ACCAF8-B27E-AB45-80FD-04FB032F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5A03-DCE0-4F4C-923A-8956EC7240BB}" type="datetimeFigureOut">
              <a:rPr lang="es-ES_tradnl" smtClean="0"/>
              <a:t>11/03/2025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A275A5-569E-934B-AB00-E931492C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E6C479-F54C-4144-ADE6-1A5EE702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FE5A-C439-8C44-B65B-A8B17932D1C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5D888673-6B5E-0444-81DD-2C439505F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14" b="89558"/>
          <a:stretch/>
        </p:blipFill>
        <p:spPr>
          <a:xfrm>
            <a:off x="66952" y="6273286"/>
            <a:ext cx="2906159" cy="71614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8B7FD22-055C-B546-9628-4F45C37FE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4" t="89609" r="1782"/>
          <a:stretch/>
        </p:blipFill>
        <p:spPr>
          <a:xfrm>
            <a:off x="9329172" y="73524"/>
            <a:ext cx="2743200" cy="712619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A17776F-158C-8040-958C-799391A2C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07" y="851586"/>
            <a:ext cx="11532690" cy="5421701"/>
          </a:xfrm>
        </p:spPr>
        <p:txBody>
          <a:bodyPr/>
          <a:lstStyle>
            <a:lvl1pPr>
              <a:defRPr sz="2000">
                <a:latin typeface="Poppins" pitchFamily="2" charset="77"/>
                <a:cs typeface="Poppins" pitchFamily="2" charset="77"/>
              </a:defRPr>
            </a:lvl1pPr>
            <a:lvl2pPr>
              <a:defRPr sz="1800">
                <a:latin typeface="Poppins" pitchFamily="2" charset="77"/>
                <a:cs typeface="Poppins" pitchFamily="2" charset="77"/>
              </a:defRPr>
            </a:lvl2pPr>
            <a:lvl3pPr>
              <a:defRPr sz="1600">
                <a:latin typeface="Poppins" pitchFamily="2" charset="77"/>
                <a:cs typeface="Poppins" pitchFamily="2" charset="77"/>
              </a:defRPr>
            </a:lvl3pPr>
            <a:lvl4pPr>
              <a:defRPr sz="1400">
                <a:latin typeface="Poppins" pitchFamily="2" charset="77"/>
                <a:cs typeface="Poppins" pitchFamily="2" charset="77"/>
              </a:defRPr>
            </a:lvl4pPr>
            <a:lvl5pPr>
              <a:defRPr sz="12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76348B2-C96A-DA40-97FD-26B4E9EA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55" y="183285"/>
            <a:ext cx="11532690" cy="558540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2200" b="1">
                <a:solidFill>
                  <a:srgbClr val="44546A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7782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5D52F81A-8032-2C40-880D-4D9C8420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79" y="1560015"/>
            <a:ext cx="11498579" cy="1868985"/>
          </a:xfrm>
        </p:spPr>
        <p:txBody>
          <a:bodyPr anchor="b">
            <a:noAutofit/>
          </a:bodyPr>
          <a:lstStyle>
            <a:lvl1pPr algn="l">
              <a:defRPr sz="3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74A1FFC-24F1-EE4E-B0F2-D1E751BC99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313" y="5205831"/>
            <a:ext cx="1437045" cy="1389600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ABB57683-F1F1-754E-BF05-734FDE064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642" y="355006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+mj-lt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1814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89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9C3A7-58C7-974B-8098-0590E935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5522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2C3E5A-4A3D-4642-9D47-C23381EDD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033" y="1815898"/>
            <a:ext cx="4333777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F7B03A-628C-8440-9441-B9610759C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915" y="5611779"/>
            <a:ext cx="965200" cy="965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BA02167-4AFD-5145-883F-497435D20A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1200" y="310357"/>
            <a:ext cx="965200" cy="965200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F41426A0-03C1-244F-9FD8-3FCD8A3649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815898"/>
            <a:ext cx="4497421" cy="4351338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0085B94-C36F-1143-A07F-49C4EEBBD6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8456" y="6321782"/>
            <a:ext cx="1687944" cy="2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E5006-6BEB-CF4B-AD56-AC4EB71F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037"/>
            <a:ext cx="10247278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5D2F0E-412A-8947-BA5A-D2BBEFE375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2101174"/>
            <a:ext cx="10247278" cy="395915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7D5F98D-276B-6445-8537-34DCC0375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600" y="6361079"/>
            <a:ext cx="2260600" cy="2159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E360DA2-7896-6E4F-9820-FAB263EF47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5000" y="239356"/>
            <a:ext cx="2311400" cy="215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99EBCD-F97F-954C-AC41-7F93A602DC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8456" y="6321782"/>
            <a:ext cx="1687944" cy="2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456FE-84F4-5540-BA17-E1598E13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5E77D6-8FA0-C24D-9D34-44DD8EB04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F2D846-FAA7-3946-A040-59977C6D8F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8456" y="6321782"/>
            <a:ext cx="1687944" cy="2551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46DFF64-AB1C-AE46-9BF3-D1973708F6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8800" y="281021"/>
            <a:ext cx="1117600" cy="8255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AA07A73-CE3A-7C4E-A624-2EC8B50842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0723" y="328612"/>
            <a:ext cx="22860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30779FB-F39F-6D48-93E0-1F3D7C6078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6123" y="6368718"/>
            <a:ext cx="2180617" cy="20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8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A9A571-D424-D542-B5D8-018E5DD39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357" y="257108"/>
            <a:ext cx="2286000" cy="2374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8B3A33F-5700-724C-BDEC-6060FE4DC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7166" y="4157899"/>
            <a:ext cx="2286000" cy="23749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D683198-9468-A44C-8538-770E1A1E28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1000" y="6024799"/>
            <a:ext cx="3162300" cy="50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36E7BBD-5773-8A48-A880-550715C38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0EB0752A-AA23-0448-BBF7-812EAF769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F65A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018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3A99E7-AF51-8549-8805-DC02B0E76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1200" y="310357"/>
            <a:ext cx="965200" cy="965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D9C3A7-58C7-974B-8098-0590E935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55221" cy="1325563"/>
          </a:xfrm>
        </p:spPr>
        <p:txBody>
          <a:bodyPr/>
          <a:lstStyle>
            <a:lvl1pPr>
              <a:defRPr>
                <a:solidFill>
                  <a:srgbClr val="2F65AE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2C3E5A-4A3D-4642-9D47-C23381EDD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033" y="1815898"/>
            <a:ext cx="4333777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F7B03A-628C-8440-9441-B9610759C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915" y="5611779"/>
            <a:ext cx="965200" cy="965200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F41426A0-03C1-244F-9FD8-3FCD8A3649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815898"/>
            <a:ext cx="4497421" cy="4351338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0085B94-C36F-1143-A07F-49C4EEBBD6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8456" y="6321782"/>
            <a:ext cx="1687944" cy="2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5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CE5263-0046-654C-AD62-E9D9E5ECCC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600" y="6361079"/>
            <a:ext cx="2260600" cy="2159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33F07E4-78EA-2943-835C-DED616E62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5000" y="253947"/>
            <a:ext cx="2311400" cy="215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DE5006-6BEB-CF4B-AD56-AC4EB71F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037"/>
            <a:ext cx="10247278" cy="1325563"/>
          </a:xfrm>
        </p:spPr>
        <p:txBody>
          <a:bodyPr/>
          <a:lstStyle>
            <a:lvl1pPr>
              <a:defRPr>
                <a:solidFill>
                  <a:srgbClr val="2F65AE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5D2F0E-412A-8947-BA5A-D2BBEFE375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2101174"/>
            <a:ext cx="10247278" cy="395915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99EBCD-F97F-954C-AC41-7F93A602DC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8456" y="6321782"/>
            <a:ext cx="1687944" cy="2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5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B99AA09-0160-C649-AAF9-5E53B7B61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600" y="6368718"/>
            <a:ext cx="2260600" cy="215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45FBCAF-3CF1-AB4D-A807-8B2E50F24B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8800" y="294515"/>
            <a:ext cx="1117600" cy="825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9C3C64A-485C-9642-A3C6-BF14E9E8EC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0723" y="328612"/>
            <a:ext cx="2286000" cy="2374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C456FE-84F4-5540-BA17-E1598E13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F65AE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5E77D6-8FA0-C24D-9D34-44DD8EB04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F2D846-FAA7-3946-A040-59977C6D8F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8456" y="6321782"/>
            <a:ext cx="1687944" cy="2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4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7FDC67-86CA-9E42-BBDD-9D10EC93C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7166" y="4157899"/>
            <a:ext cx="2286000" cy="23749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A037342-F868-A543-91A2-F0F8076C7F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357" y="257108"/>
            <a:ext cx="2286000" cy="23749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36E7BBD-5773-8A48-A880-550715C38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0EB0752A-AA23-0448-BBF7-812EAF769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9AA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7D1C58-1B81-B841-ACE4-F90F5E299D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1000" y="6024799"/>
            <a:ext cx="315524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1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4F018C-8F98-EF4A-B50E-7187F82A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F25C74-AC55-FE48-B2D1-2823DC986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830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diagramData" Target="../diagrams/data1.xml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9.svg"/><Relationship Id="rId21" Type="http://schemas.openxmlformats.org/officeDocument/2006/relationships/image" Target="../media/image51.svg"/><Relationship Id="rId7" Type="http://schemas.openxmlformats.org/officeDocument/2006/relationships/image" Target="../media/image43.svg"/><Relationship Id="rId12" Type="http://schemas.openxmlformats.org/officeDocument/2006/relationships/image" Target="../media/image36.png"/><Relationship Id="rId17" Type="http://schemas.microsoft.com/office/2007/relationships/diagramDrawing" Target="../diagrams/drawing1.xml"/><Relationship Id="rId25" Type="http://schemas.openxmlformats.org/officeDocument/2006/relationships/image" Target="../media/image55.svg"/><Relationship Id="rId2" Type="http://schemas.openxmlformats.org/officeDocument/2006/relationships/image" Target="../media/image38.png"/><Relationship Id="rId16" Type="http://schemas.openxmlformats.org/officeDocument/2006/relationships/diagramColors" Target="../diagrams/colors1.xml"/><Relationship Id="rId20" Type="http://schemas.openxmlformats.org/officeDocument/2006/relationships/image" Target="../media/image50.png"/><Relationship Id="rId29" Type="http://schemas.openxmlformats.org/officeDocument/2006/relationships/image" Target="../media/image59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24" Type="http://schemas.openxmlformats.org/officeDocument/2006/relationships/image" Target="../media/image54.png"/><Relationship Id="rId5" Type="http://schemas.openxmlformats.org/officeDocument/2006/relationships/image" Target="../media/image41.svg"/><Relationship Id="rId15" Type="http://schemas.openxmlformats.org/officeDocument/2006/relationships/diagramQuickStyle" Target="../diagrams/quickStyle1.xml"/><Relationship Id="rId23" Type="http://schemas.openxmlformats.org/officeDocument/2006/relationships/image" Target="../media/image53.svg"/><Relationship Id="rId28" Type="http://schemas.openxmlformats.org/officeDocument/2006/relationships/image" Target="../media/image58.png"/><Relationship Id="rId10" Type="http://schemas.openxmlformats.org/officeDocument/2006/relationships/image" Target="../media/image46.png"/><Relationship Id="rId19" Type="http://schemas.openxmlformats.org/officeDocument/2006/relationships/image" Target="../media/image49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diagramLayout" Target="../diagrams/layout1.xml"/><Relationship Id="rId22" Type="http://schemas.openxmlformats.org/officeDocument/2006/relationships/image" Target="../media/image52.png"/><Relationship Id="rId27" Type="http://schemas.openxmlformats.org/officeDocument/2006/relationships/image" Target="../media/image5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B7630CF-7B12-FD4D-ABAB-C66AD214C3AF}"/>
              </a:ext>
            </a:extLst>
          </p:cNvPr>
          <p:cNvSpPr/>
          <p:nvPr/>
        </p:nvSpPr>
        <p:spPr>
          <a:xfrm>
            <a:off x="1" y="5700711"/>
            <a:ext cx="3971924" cy="1147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Imagen 5" descr="Imagen que contiene lego&#10;&#10;Descripción generada automáticamente">
            <a:extLst>
              <a:ext uri="{FF2B5EF4-FFF2-40B4-BE49-F238E27FC236}">
                <a16:creationId xmlns:a16="http://schemas.microsoft.com/office/drawing/2014/main" id="{5C656595-9B10-C74F-93FF-AB417F730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" t="16593" r="762" b="1740"/>
          <a:stretch/>
        </p:blipFill>
        <p:spPr>
          <a:xfrm>
            <a:off x="9692302" y="270625"/>
            <a:ext cx="2370743" cy="1954979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  <p:sp>
        <p:nvSpPr>
          <p:cNvPr id="24" name="Título 1">
            <a:extLst>
              <a:ext uri="{FF2B5EF4-FFF2-40B4-BE49-F238E27FC236}">
                <a16:creationId xmlns:a16="http://schemas.microsoft.com/office/drawing/2014/main" id="{17B4E64C-5FB4-E543-B9BB-15EF50C1D4D9}"/>
              </a:ext>
            </a:extLst>
          </p:cNvPr>
          <p:cNvSpPr txBox="1">
            <a:spLocks/>
          </p:cNvSpPr>
          <p:nvPr/>
        </p:nvSpPr>
        <p:spPr>
          <a:xfrm>
            <a:off x="1673437" y="3040380"/>
            <a:ext cx="7173383" cy="10292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 spc="300">
                <a:solidFill>
                  <a:srgbClr val="009AA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s-ES_tradnl" sz="5400" dirty="0"/>
              <a:t>COMITÉ DE ÉTICA</a:t>
            </a:r>
          </a:p>
        </p:txBody>
      </p:sp>
      <p:sp>
        <p:nvSpPr>
          <p:cNvPr id="25" name="Subtítulo 4">
            <a:extLst>
              <a:ext uri="{FF2B5EF4-FFF2-40B4-BE49-F238E27FC236}">
                <a16:creationId xmlns:a16="http://schemas.microsoft.com/office/drawing/2014/main" id="{C365BD8B-96C1-6A4E-8ACE-EC6494C3D36F}"/>
              </a:ext>
            </a:extLst>
          </p:cNvPr>
          <p:cNvSpPr txBox="1">
            <a:spLocks/>
          </p:cNvSpPr>
          <p:nvPr/>
        </p:nvSpPr>
        <p:spPr>
          <a:xfrm>
            <a:off x="1705548" y="4003306"/>
            <a:ext cx="8452638" cy="2292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sz="2000" dirty="0">
                <a:solidFill>
                  <a:srgbClr val="44546A"/>
                </a:solidFill>
                <a:latin typeface="+mn-lt"/>
                <a:cs typeface="+mn-cs"/>
              </a:rPr>
              <a:t>Información y Analítica para la Investigación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ES_tradnl" sz="2000" dirty="0">
              <a:solidFill>
                <a:srgbClr val="44546A"/>
              </a:solidFill>
              <a:latin typeface="+mn-lt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sz="2000" dirty="0">
                <a:solidFill>
                  <a:srgbClr val="44546A"/>
                </a:solidFill>
                <a:latin typeface="+mn-lt"/>
                <a:cs typeface="+mn-cs"/>
              </a:rPr>
              <a:t>Vicerrectoría de Investigación y Creación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ES_tradnl" sz="2000" dirty="0">
              <a:solidFill>
                <a:srgbClr val="44546A"/>
              </a:solidFill>
              <a:latin typeface="+mn-lt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sz="2000" dirty="0">
                <a:solidFill>
                  <a:srgbClr val="44546A"/>
                </a:solidFill>
                <a:latin typeface="+mn-lt"/>
                <a:cs typeface="+mn-cs"/>
              </a:rPr>
              <a:t>4 de febrero de 2025</a:t>
            </a:r>
          </a:p>
        </p:txBody>
      </p:sp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008C5793-A397-1614-08AA-CEA5B0603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" y="6113428"/>
            <a:ext cx="4103370" cy="7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1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 adult platypus sitting in the dark, on a log,  looking straight ahead">
            <a:extLst>
              <a:ext uri="{FF2B5EF4-FFF2-40B4-BE49-F238E27FC236}">
                <a16:creationId xmlns:a16="http://schemas.microsoft.com/office/drawing/2014/main" id="{5BFDFC1A-4019-8743-B3FB-7E3E391C9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F02A052D-DBF9-7B4C-8A29-0B38EE87FEE5}"/>
              </a:ext>
            </a:extLst>
          </p:cNvPr>
          <p:cNvGrpSpPr/>
          <p:nvPr/>
        </p:nvGrpSpPr>
        <p:grpSpPr>
          <a:xfrm>
            <a:off x="111173" y="3426729"/>
            <a:ext cx="5865765" cy="2808418"/>
            <a:chOff x="757362" y="4330193"/>
            <a:chExt cx="9405978" cy="3014333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D19F4F9-5962-1A48-8B7C-7641C180686C}"/>
                </a:ext>
              </a:extLst>
            </p:cNvPr>
            <p:cNvSpPr txBox="1"/>
            <p:nvPr/>
          </p:nvSpPr>
          <p:spPr>
            <a:xfrm>
              <a:off x="1269036" y="5431999"/>
              <a:ext cx="7578593" cy="16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PLATAFORMA PLATYPUS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6CC1930-C2BE-B646-96B9-05E68A28083F}"/>
                </a:ext>
              </a:extLst>
            </p:cNvPr>
            <p:cNvSpPr txBox="1"/>
            <p:nvPr/>
          </p:nvSpPr>
          <p:spPr>
            <a:xfrm>
              <a:off x="1269038" y="6898598"/>
              <a:ext cx="8894302" cy="445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Vicerrectoría de Investigación y Creación UNIANDES</a:t>
              </a:r>
            </a:p>
          </p:txBody>
        </p:sp>
        <p:pic>
          <p:nvPicPr>
            <p:cNvPr id="13" name="Imagen 12" descr="Imagen que contiene lego, hidrante&#10;&#10;Descripción generada automáticamente">
              <a:extLst>
                <a:ext uri="{FF2B5EF4-FFF2-40B4-BE49-F238E27FC236}">
                  <a16:creationId xmlns:a16="http://schemas.microsoft.com/office/drawing/2014/main" id="{C0C16B2A-AF39-7B43-B5DF-560C54B71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5" t="51587" r="61813" b="9170"/>
            <a:stretch/>
          </p:blipFill>
          <p:spPr>
            <a:xfrm>
              <a:off x="757362" y="4330193"/>
              <a:ext cx="2273158" cy="1349488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8B4CE73A-B9CC-9249-BFCB-DD13142AEA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0"/>
          <a:stretch/>
        </p:blipFill>
        <p:spPr>
          <a:xfrm>
            <a:off x="5230013" y="1007945"/>
            <a:ext cx="6888407" cy="323581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9F1F4AC-5EA9-5F44-8873-819CEBB00B87}"/>
              </a:ext>
            </a:extLst>
          </p:cNvPr>
          <p:cNvSpPr txBox="1"/>
          <p:nvPr/>
        </p:nvSpPr>
        <p:spPr>
          <a:xfrm>
            <a:off x="8932985" y="4222366"/>
            <a:ext cx="252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>
                <a:latin typeface="Montserrat" pitchFamily="2" charset="77"/>
              </a:rPr>
              <a:t>I</a:t>
            </a:r>
            <a:r>
              <a:rPr lang="es-ES_tradnl" sz="2000">
                <a:latin typeface="Montserrat" pitchFamily="2" charset="77"/>
              </a:rPr>
              <a:t>nnovación </a:t>
            </a:r>
            <a:r>
              <a:rPr lang="es-ES_tradnl" sz="2000" b="1">
                <a:latin typeface="Montserrat" pitchFamily="2" charset="77"/>
              </a:rPr>
              <a:t>D</a:t>
            </a:r>
            <a:r>
              <a:rPr lang="es-ES_tradnl" sz="2000">
                <a:latin typeface="Montserrat" pitchFamily="2" charset="77"/>
              </a:rPr>
              <a:t>igital</a:t>
            </a:r>
          </a:p>
        </p:txBody>
      </p:sp>
    </p:spTree>
    <p:extLst>
      <p:ext uri="{BB962C8B-B14F-4D97-AF65-F5344CB8AC3E}">
        <p14:creationId xmlns:p14="http://schemas.microsoft.com/office/powerpoint/2010/main" val="275202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52CA3-C182-AD76-B90B-FF43A18A2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6275022-49FB-5C49-4526-9007C915561D}"/>
              </a:ext>
            </a:extLst>
          </p:cNvPr>
          <p:cNvGrpSpPr/>
          <p:nvPr/>
        </p:nvGrpSpPr>
        <p:grpSpPr>
          <a:xfrm>
            <a:off x="218397" y="51201"/>
            <a:ext cx="4276172" cy="736346"/>
            <a:chOff x="4656160" y="1109933"/>
            <a:chExt cx="4276172" cy="736346"/>
          </a:xfrm>
        </p:grpSpPr>
        <p:sp>
          <p:nvSpPr>
            <p:cNvPr id="3" name="TextBox 1">
              <a:extLst>
                <a:ext uri="{FF2B5EF4-FFF2-40B4-BE49-F238E27FC236}">
                  <a16:creationId xmlns:a16="http://schemas.microsoft.com/office/drawing/2014/main" id="{F792DDDC-2A9F-66D9-6F28-18400586D9B7}"/>
                </a:ext>
              </a:extLst>
            </p:cNvPr>
            <p:cNvSpPr txBox="1"/>
            <p:nvPr/>
          </p:nvSpPr>
          <p:spPr>
            <a:xfrm>
              <a:off x="4656160" y="1430781"/>
              <a:ext cx="4276172" cy="415498"/>
            </a:xfrm>
            <a:prstGeom prst="rect">
              <a:avLst/>
            </a:prstGeom>
            <a:noFill/>
          </p:spPr>
          <p:txBody>
            <a:bodyPr wrap="none" lIns="45720" tIns="22860" rIns="45720" bIns="2286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spc="75" dirty="0">
                  <a:solidFill>
                    <a:srgbClr val="44546A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MÓDULO COMITÉ DE ÉTICA</a:t>
              </a:r>
              <a:endPara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C604FCD2-D856-F816-4B7D-C8BA5AAD5A76}"/>
                </a:ext>
              </a:extLst>
            </p:cNvPr>
            <p:cNvSpPr txBox="1">
              <a:spLocks/>
            </p:cNvSpPr>
            <p:nvPr/>
          </p:nvSpPr>
          <p:spPr>
            <a:xfrm>
              <a:off x="5886766" y="1215189"/>
              <a:ext cx="1063753" cy="230832"/>
            </a:xfrm>
            <a:prstGeom prst="rect">
              <a:avLst/>
            </a:prstGeom>
          </p:spPr>
          <p:txBody>
            <a:bodyPr vert="horz" wrap="non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15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Montserrat Light" pitchFamily="2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PLATYPUS</a:t>
              </a:r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B23BD8F2-360E-2DD2-2CD2-2A4730CCC8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53871" y="1109933"/>
              <a:ext cx="68580" cy="68580"/>
            </a:xfrm>
            <a:prstGeom prst="ellipse">
              <a:avLst/>
            </a:prstGeom>
            <a:solidFill>
              <a:srgbClr val="44546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CBA3C936-07D7-7C63-E9CE-C2DDE7C21F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85951" y="1109933"/>
              <a:ext cx="68580" cy="68580"/>
            </a:xfrm>
            <a:prstGeom prst="ellipse">
              <a:avLst/>
            </a:prstGeom>
            <a:solidFill>
              <a:srgbClr val="44546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197C27E-255B-4935-A42A-812E5BF5EA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1791" y="1109933"/>
              <a:ext cx="68580" cy="68580"/>
            </a:xfrm>
            <a:prstGeom prst="ellipse">
              <a:avLst/>
            </a:prstGeom>
            <a:solidFill>
              <a:srgbClr val="44546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endParaRPr>
            </a:p>
          </p:txBody>
        </p:sp>
      </p:grpSp>
      <p:pic>
        <p:nvPicPr>
          <p:cNvPr id="11" name="Gráfico 10" descr="Portapapeles con relleno sólido">
            <a:extLst>
              <a:ext uri="{FF2B5EF4-FFF2-40B4-BE49-F238E27FC236}">
                <a16:creationId xmlns:a16="http://schemas.microsoft.com/office/drawing/2014/main" id="{76A650B5-C9C8-27E9-9F96-D67B3B307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0505" y="1881374"/>
            <a:ext cx="405802" cy="415230"/>
          </a:xfrm>
          <a:prstGeom prst="rect">
            <a:avLst/>
          </a:prstGeom>
        </p:spPr>
      </p:pic>
      <p:pic>
        <p:nvPicPr>
          <p:cNvPr id="19" name="Gráfico 18" descr="Lista de comprobación con relleno sólido">
            <a:extLst>
              <a:ext uri="{FF2B5EF4-FFF2-40B4-BE49-F238E27FC236}">
                <a16:creationId xmlns:a16="http://schemas.microsoft.com/office/drawing/2014/main" id="{DBCDE8D2-3CBA-D5AE-3684-E2B1180ED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35028" y="1271774"/>
            <a:ext cx="361617" cy="370018"/>
          </a:xfrm>
          <a:prstGeom prst="rect">
            <a:avLst/>
          </a:prstGeom>
        </p:spPr>
      </p:pic>
      <p:pic>
        <p:nvPicPr>
          <p:cNvPr id="24" name="Gráfico 23" descr="Investigación con relleno sólido">
            <a:extLst>
              <a:ext uri="{FF2B5EF4-FFF2-40B4-BE49-F238E27FC236}">
                <a16:creationId xmlns:a16="http://schemas.microsoft.com/office/drawing/2014/main" id="{34473D31-38A6-307F-A86C-6482293587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3367" y="1235958"/>
            <a:ext cx="487173" cy="498491"/>
          </a:xfrm>
          <a:prstGeom prst="rect">
            <a:avLst/>
          </a:prstGeom>
        </p:spPr>
      </p:pic>
      <p:pic>
        <p:nvPicPr>
          <p:cNvPr id="30" name="Gráfico 29" descr="Marca de insignia1 con relleno sólido">
            <a:extLst>
              <a:ext uri="{FF2B5EF4-FFF2-40B4-BE49-F238E27FC236}">
                <a16:creationId xmlns:a16="http://schemas.microsoft.com/office/drawing/2014/main" id="{23F20558-EDC0-DF64-035B-4AA78942F3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52468" y="4348912"/>
            <a:ext cx="310475" cy="317689"/>
          </a:xfrm>
          <a:prstGeom prst="rect">
            <a:avLst/>
          </a:prstGeom>
        </p:spPr>
      </p:pic>
      <p:pic>
        <p:nvPicPr>
          <p:cNvPr id="34" name="Gráfico 33" descr="Firma con relleno sólido">
            <a:extLst>
              <a:ext uri="{FF2B5EF4-FFF2-40B4-BE49-F238E27FC236}">
                <a16:creationId xmlns:a16="http://schemas.microsoft.com/office/drawing/2014/main" id="{1B87582C-A263-FE14-C6FE-20887DD351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38277" y="4324631"/>
            <a:ext cx="365455" cy="37394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AD083648-5E58-D8D0-6BE8-0CBADB0568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9" t="18283" r="15462" b="20923"/>
          <a:stretch/>
        </p:blipFill>
        <p:spPr>
          <a:xfrm>
            <a:off x="4571740" y="173915"/>
            <a:ext cx="776627" cy="6689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7560E67-2CD7-5824-0861-3214C06D5668}"/>
              </a:ext>
            </a:extLst>
          </p:cNvPr>
          <p:cNvSpPr txBox="1"/>
          <p:nvPr/>
        </p:nvSpPr>
        <p:spPr>
          <a:xfrm>
            <a:off x="1135380" y="1881374"/>
            <a:ext cx="9921240" cy="4231928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i="0" u="none" strike="noStrike" cap="none" spc="75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just"/>
            <a:r>
              <a:rPr lang="es-CO" sz="1600" dirty="0"/>
              <a:t>Herramienta desarrollada en Platypus que </a:t>
            </a:r>
            <a:r>
              <a:rPr lang="es-CO" sz="1600" b="1" dirty="0"/>
              <a:t>permite</a:t>
            </a:r>
            <a:r>
              <a:rPr lang="es-CO" sz="1600" dirty="0"/>
              <a:t>:</a:t>
            </a:r>
          </a:p>
          <a:p>
            <a:pPr algn="just"/>
            <a:endParaRPr lang="es-CO" sz="1600" dirty="0"/>
          </a:p>
          <a:p>
            <a:pPr algn="just"/>
            <a:r>
              <a:rPr lang="es-ES" sz="1600" b="1" dirty="0"/>
              <a:t>1. </a:t>
            </a:r>
            <a:r>
              <a:rPr lang="es-ES" sz="1600" dirty="0"/>
              <a:t>Recoger la información necesaria para </a:t>
            </a:r>
            <a:r>
              <a:rPr lang="es-ES" sz="1600" b="1" dirty="0"/>
              <a:t>sistematizar</a:t>
            </a:r>
            <a:r>
              <a:rPr lang="es-ES" sz="1600" dirty="0"/>
              <a:t> los procesos de ética en la investigación y hacer la entrega de comentarios y avales de forma más transparente.</a:t>
            </a:r>
          </a:p>
          <a:p>
            <a:pPr algn="just"/>
            <a:endParaRPr lang="es-CO" sz="1600" dirty="0"/>
          </a:p>
          <a:p>
            <a:pPr algn="just"/>
            <a:r>
              <a:rPr lang="es-CO" sz="1600" b="1" dirty="0"/>
              <a:t>2. </a:t>
            </a:r>
            <a:r>
              <a:rPr lang="es-CO" sz="1600" dirty="0"/>
              <a:t>Establecer </a:t>
            </a:r>
            <a:r>
              <a:rPr lang="es-CO" sz="1600" b="1" dirty="0"/>
              <a:t>aspectos éticos de la investigación </a:t>
            </a:r>
            <a:r>
              <a:rPr lang="es-CO" sz="1600" dirty="0"/>
              <a:t>tales como </a:t>
            </a:r>
            <a:r>
              <a:rPr lang="es-ES" sz="1600" dirty="0"/>
              <a:t>conflicto de interés, trabajo con comunidades, trabajo con personas de especial protección o trabajo con seres humano, manejo de datos, trabajo con animales, entre otros. 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b="1" dirty="0"/>
              <a:t>3.  </a:t>
            </a:r>
            <a:r>
              <a:rPr lang="es-ES" sz="1600" dirty="0"/>
              <a:t>El formulario diseñado responde a los </a:t>
            </a:r>
            <a:r>
              <a:rPr lang="es-ES" sz="1600" b="1" dirty="0"/>
              <a:t>4 principios de la bioética</a:t>
            </a:r>
            <a:r>
              <a:rPr lang="es-ES" sz="1600" dirty="0"/>
              <a:t> enunciados a continuación:</a:t>
            </a:r>
          </a:p>
          <a:p>
            <a:pPr lvl="2" algn="just"/>
            <a:r>
              <a:rPr lang="es-CO" sz="1600" spc="75" dirty="0">
                <a:solidFill>
                  <a:srgbClr val="44546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Autonomía</a:t>
            </a:r>
          </a:p>
          <a:p>
            <a:pPr lvl="2" algn="just"/>
            <a:r>
              <a:rPr lang="es-CO" sz="1600" spc="75" dirty="0">
                <a:solidFill>
                  <a:srgbClr val="44546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Beneficencia</a:t>
            </a:r>
          </a:p>
          <a:p>
            <a:pPr lvl="2" algn="just"/>
            <a:r>
              <a:rPr lang="es-CO" sz="1600" spc="75" dirty="0">
                <a:solidFill>
                  <a:srgbClr val="44546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maleficencia</a:t>
            </a:r>
          </a:p>
          <a:p>
            <a:pPr lvl="2" algn="just"/>
            <a:r>
              <a:rPr lang="es-CO" sz="1600" spc="75" dirty="0">
                <a:solidFill>
                  <a:srgbClr val="44546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Justicia</a:t>
            </a:r>
          </a:p>
          <a:p>
            <a:pPr lvl="2" algn="just"/>
            <a:endParaRPr lang="es-CO" sz="1600" spc="75" dirty="0">
              <a:solidFill>
                <a:srgbClr val="44546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ES" sz="1600" b="1" dirty="0"/>
              <a:t>4. Direccionar </a:t>
            </a:r>
            <a:r>
              <a:rPr lang="es-ES" sz="1600" dirty="0"/>
              <a:t>los proyectos al comité de ética VIC o de las facultades según sea el caso</a:t>
            </a:r>
            <a:endParaRPr lang="es-CO" sz="160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BBA18B8-D665-953B-D8AF-2A1E0F923A71}"/>
              </a:ext>
            </a:extLst>
          </p:cNvPr>
          <p:cNvSpPr txBox="1"/>
          <p:nvPr/>
        </p:nvSpPr>
        <p:spPr>
          <a:xfrm>
            <a:off x="4195981" y="1146247"/>
            <a:ext cx="3586879" cy="415498"/>
          </a:xfrm>
          <a:prstGeom prst="rect">
            <a:avLst/>
          </a:prstGeom>
          <a:noFill/>
        </p:spPr>
        <p:txBody>
          <a:bodyPr wrap="none" lIns="45720" tIns="22860" rIns="45720" bIns="2286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75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Beneficios del Módulo</a:t>
            </a:r>
          </a:p>
        </p:txBody>
      </p:sp>
    </p:spTree>
    <p:extLst>
      <p:ext uri="{BB962C8B-B14F-4D97-AF65-F5344CB8AC3E}">
        <p14:creationId xmlns:p14="http://schemas.microsoft.com/office/powerpoint/2010/main" val="3638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ACB674E-3223-4A40-B65E-482FDAAAFFA1}"/>
              </a:ext>
            </a:extLst>
          </p:cNvPr>
          <p:cNvGrpSpPr/>
          <p:nvPr/>
        </p:nvGrpSpPr>
        <p:grpSpPr>
          <a:xfrm>
            <a:off x="218397" y="51201"/>
            <a:ext cx="4276172" cy="736346"/>
            <a:chOff x="4656160" y="1109933"/>
            <a:chExt cx="4276172" cy="736346"/>
          </a:xfrm>
        </p:grpSpPr>
        <p:sp>
          <p:nvSpPr>
            <p:cNvPr id="3" name="TextBox 1">
              <a:extLst>
                <a:ext uri="{FF2B5EF4-FFF2-40B4-BE49-F238E27FC236}">
                  <a16:creationId xmlns:a16="http://schemas.microsoft.com/office/drawing/2014/main" id="{46D68F5A-4569-3047-BE35-D32A77E0E934}"/>
                </a:ext>
              </a:extLst>
            </p:cNvPr>
            <p:cNvSpPr txBox="1"/>
            <p:nvPr/>
          </p:nvSpPr>
          <p:spPr>
            <a:xfrm>
              <a:off x="4656160" y="1430781"/>
              <a:ext cx="4276172" cy="415498"/>
            </a:xfrm>
            <a:prstGeom prst="rect">
              <a:avLst/>
            </a:prstGeom>
            <a:noFill/>
          </p:spPr>
          <p:txBody>
            <a:bodyPr wrap="none" lIns="45720" tIns="22860" rIns="45720" bIns="2286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spc="75" dirty="0">
                  <a:solidFill>
                    <a:srgbClr val="44546A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MÓDULO COMITÉ DE ÉTICA</a:t>
              </a:r>
              <a:endPara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05A5E2CD-856F-0F43-B352-EA2B87B3B408}"/>
                </a:ext>
              </a:extLst>
            </p:cNvPr>
            <p:cNvSpPr txBox="1">
              <a:spLocks/>
            </p:cNvSpPr>
            <p:nvPr/>
          </p:nvSpPr>
          <p:spPr>
            <a:xfrm>
              <a:off x="5886766" y="1215189"/>
              <a:ext cx="1063753" cy="230832"/>
            </a:xfrm>
            <a:prstGeom prst="rect">
              <a:avLst/>
            </a:prstGeom>
          </p:spPr>
          <p:txBody>
            <a:bodyPr vert="horz" wrap="non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15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Montserrat Light" pitchFamily="2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PLATYPUS</a:t>
              </a:r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F647B0B1-0762-3747-A09D-8A810D7DE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53871" y="1109933"/>
              <a:ext cx="68580" cy="68580"/>
            </a:xfrm>
            <a:prstGeom prst="ellipse">
              <a:avLst/>
            </a:prstGeom>
            <a:solidFill>
              <a:srgbClr val="44546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5A61E1F8-02DE-3C4F-81D2-22CA0DAD6C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85951" y="1109933"/>
              <a:ext cx="68580" cy="68580"/>
            </a:xfrm>
            <a:prstGeom prst="ellipse">
              <a:avLst/>
            </a:prstGeom>
            <a:solidFill>
              <a:srgbClr val="44546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E011D6E9-D9B8-F148-8EFF-4DF1053DD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1791" y="1109933"/>
              <a:ext cx="68580" cy="68580"/>
            </a:xfrm>
            <a:prstGeom prst="ellipse">
              <a:avLst/>
            </a:prstGeom>
            <a:solidFill>
              <a:srgbClr val="44546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endParaRPr>
            </a:p>
          </p:txBody>
        </p:sp>
      </p:grpSp>
      <p:pic>
        <p:nvPicPr>
          <p:cNvPr id="11" name="Gráfico 10" descr="Portapapeles con relleno sólido">
            <a:extLst>
              <a:ext uri="{FF2B5EF4-FFF2-40B4-BE49-F238E27FC236}">
                <a16:creationId xmlns:a16="http://schemas.microsoft.com/office/drawing/2014/main" id="{F379A979-A6DE-A994-C7BB-7BC7D815C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0505" y="1881374"/>
            <a:ext cx="405802" cy="415230"/>
          </a:xfrm>
          <a:prstGeom prst="rect">
            <a:avLst/>
          </a:prstGeom>
        </p:spPr>
      </p:pic>
      <p:pic>
        <p:nvPicPr>
          <p:cNvPr id="19" name="Gráfico 18" descr="Lista de comprobación con relleno sólido">
            <a:extLst>
              <a:ext uri="{FF2B5EF4-FFF2-40B4-BE49-F238E27FC236}">
                <a16:creationId xmlns:a16="http://schemas.microsoft.com/office/drawing/2014/main" id="{916C9771-6C77-DD3B-0468-DF2D6EC03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35028" y="1271774"/>
            <a:ext cx="361617" cy="370018"/>
          </a:xfrm>
          <a:prstGeom prst="rect">
            <a:avLst/>
          </a:prstGeom>
        </p:spPr>
      </p:pic>
      <p:pic>
        <p:nvPicPr>
          <p:cNvPr id="24" name="Gráfico 23" descr="Investigación con relleno sólido">
            <a:extLst>
              <a:ext uri="{FF2B5EF4-FFF2-40B4-BE49-F238E27FC236}">
                <a16:creationId xmlns:a16="http://schemas.microsoft.com/office/drawing/2014/main" id="{7B9A4C4E-395A-8FD1-A342-82DB4EF32F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3367" y="1235958"/>
            <a:ext cx="487173" cy="498491"/>
          </a:xfrm>
          <a:prstGeom prst="rect">
            <a:avLst/>
          </a:prstGeom>
        </p:spPr>
      </p:pic>
      <p:pic>
        <p:nvPicPr>
          <p:cNvPr id="30" name="Gráfico 29" descr="Marca de insignia1 con relleno sólido">
            <a:extLst>
              <a:ext uri="{FF2B5EF4-FFF2-40B4-BE49-F238E27FC236}">
                <a16:creationId xmlns:a16="http://schemas.microsoft.com/office/drawing/2014/main" id="{3BD7A4AC-FCB4-06A9-CE56-5C4859DE3D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52468" y="4348912"/>
            <a:ext cx="310475" cy="317689"/>
          </a:xfrm>
          <a:prstGeom prst="rect">
            <a:avLst/>
          </a:prstGeom>
        </p:spPr>
      </p:pic>
      <p:pic>
        <p:nvPicPr>
          <p:cNvPr id="34" name="Gráfico 33" descr="Firma con relleno sólido">
            <a:extLst>
              <a:ext uri="{FF2B5EF4-FFF2-40B4-BE49-F238E27FC236}">
                <a16:creationId xmlns:a16="http://schemas.microsoft.com/office/drawing/2014/main" id="{1B212DF5-4506-B579-5AE8-4F6C30BFB0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38277" y="4324631"/>
            <a:ext cx="365455" cy="37394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E419E377-3F2C-6C1D-A608-F5C60918BF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9" t="18283" r="15462" b="20923"/>
          <a:stretch/>
        </p:blipFill>
        <p:spPr>
          <a:xfrm>
            <a:off x="4629210" y="228815"/>
            <a:ext cx="702970" cy="605487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C9D1ECB-ADF7-126B-A430-01CA39903B87}"/>
              </a:ext>
            </a:extLst>
          </p:cNvPr>
          <p:cNvGraphicFramePr/>
          <p:nvPr/>
        </p:nvGraphicFramePr>
        <p:xfrm>
          <a:off x="353038" y="787547"/>
          <a:ext cx="11485923" cy="553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2" name="Gráfico 11" descr="Libreta de direcciones con relleno sólido">
            <a:extLst>
              <a:ext uri="{FF2B5EF4-FFF2-40B4-BE49-F238E27FC236}">
                <a16:creationId xmlns:a16="http://schemas.microsoft.com/office/drawing/2014/main" id="{D62D45FB-31CC-A03B-3637-03A847EF669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144434" y="4420005"/>
            <a:ext cx="365455" cy="365455"/>
          </a:xfrm>
          <a:prstGeom prst="rect">
            <a:avLst/>
          </a:prstGeom>
        </p:spPr>
      </p:pic>
      <p:pic>
        <p:nvPicPr>
          <p:cNvPr id="14" name="Gráfico 13" descr="Sobre de dinero con relleno sólido">
            <a:extLst>
              <a:ext uri="{FF2B5EF4-FFF2-40B4-BE49-F238E27FC236}">
                <a16:creationId xmlns:a16="http://schemas.microsoft.com/office/drawing/2014/main" id="{51ECAB08-D89F-B3B2-F441-075CF389BFE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908763" y="2270930"/>
            <a:ext cx="566068" cy="566068"/>
          </a:xfrm>
          <a:prstGeom prst="rect">
            <a:avLst/>
          </a:prstGeom>
        </p:spPr>
      </p:pic>
      <p:pic>
        <p:nvPicPr>
          <p:cNvPr id="18" name="Gráfico 17" descr="Usuarios con relleno sólido">
            <a:extLst>
              <a:ext uri="{FF2B5EF4-FFF2-40B4-BE49-F238E27FC236}">
                <a16:creationId xmlns:a16="http://schemas.microsoft.com/office/drawing/2014/main" id="{29A9EB14-8153-C463-9B3E-013A475BB97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969759" y="4400264"/>
            <a:ext cx="512933" cy="512933"/>
          </a:xfrm>
          <a:prstGeom prst="rect">
            <a:avLst/>
          </a:prstGeom>
        </p:spPr>
      </p:pic>
      <p:pic>
        <p:nvPicPr>
          <p:cNvPr id="21" name="Gráfico 20" descr="Búsqueda de carpetas con relleno sólido">
            <a:extLst>
              <a:ext uri="{FF2B5EF4-FFF2-40B4-BE49-F238E27FC236}">
                <a16:creationId xmlns:a16="http://schemas.microsoft.com/office/drawing/2014/main" id="{741BFC57-73F4-2511-7B9F-8BA38F79EB7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44550" y="2270930"/>
            <a:ext cx="493193" cy="493193"/>
          </a:xfrm>
          <a:prstGeom prst="rect">
            <a:avLst/>
          </a:prstGeom>
        </p:spPr>
      </p:pic>
      <p:pic>
        <p:nvPicPr>
          <p:cNvPr id="23" name="Gráfico 22" descr="Pesos desiguales con relleno sólido">
            <a:extLst>
              <a:ext uri="{FF2B5EF4-FFF2-40B4-BE49-F238E27FC236}">
                <a16:creationId xmlns:a16="http://schemas.microsoft.com/office/drawing/2014/main" id="{AC7E71A3-EAF0-C8A3-C8C1-726DAB56C2C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688731" y="4378959"/>
            <a:ext cx="365759" cy="365759"/>
          </a:xfrm>
          <a:prstGeom prst="rect">
            <a:avLst/>
          </a:prstGeom>
        </p:spPr>
      </p:pic>
      <p:pic>
        <p:nvPicPr>
          <p:cNvPr id="27" name="Gráfico 26" descr="Documento con relleno sólido">
            <a:extLst>
              <a:ext uri="{FF2B5EF4-FFF2-40B4-BE49-F238E27FC236}">
                <a16:creationId xmlns:a16="http://schemas.microsoft.com/office/drawing/2014/main" id="{62B39756-0CA8-448C-2C55-8DAA5E5EFE1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924561" y="5613253"/>
            <a:ext cx="914400" cy="914400"/>
          </a:xfrm>
          <a:prstGeom prst="rect">
            <a:avLst/>
          </a:prstGeom>
        </p:spPr>
      </p:pic>
      <p:sp>
        <p:nvSpPr>
          <p:cNvPr id="28" name="TextBox 1">
            <a:extLst>
              <a:ext uri="{FF2B5EF4-FFF2-40B4-BE49-F238E27FC236}">
                <a16:creationId xmlns:a16="http://schemas.microsoft.com/office/drawing/2014/main" id="{27B826EB-0271-7FC8-F503-5045DD4D7B28}"/>
              </a:ext>
            </a:extLst>
          </p:cNvPr>
          <p:cNvSpPr txBox="1"/>
          <p:nvPr/>
        </p:nvSpPr>
        <p:spPr>
          <a:xfrm>
            <a:off x="3963480" y="1225107"/>
            <a:ext cx="3521157" cy="415498"/>
          </a:xfrm>
          <a:prstGeom prst="rect">
            <a:avLst/>
          </a:prstGeom>
          <a:noFill/>
        </p:spPr>
        <p:txBody>
          <a:bodyPr wrap="none" lIns="45720" tIns="22860" rIns="45720" bIns="2286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75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Estructura del Módulo</a:t>
            </a:r>
          </a:p>
        </p:txBody>
      </p:sp>
    </p:spTree>
    <p:extLst>
      <p:ext uri="{BB962C8B-B14F-4D97-AF65-F5344CB8AC3E}">
        <p14:creationId xmlns:p14="http://schemas.microsoft.com/office/powerpoint/2010/main" val="18164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8CA454-E798-6BBE-C6AC-0F08E3D41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4A2DC3F-4C3D-6592-4EC8-ADAEF059573E}"/>
              </a:ext>
            </a:extLst>
          </p:cNvPr>
          <p:cNvGrpSpPr/>
          <p:nvPr/>
        </p:nvGrpSpPr>
        <p:grpSpPr>
          <a:xfrm>
            <a:off x="218397" y="51201"/>
            <a:ext cx="4276172" cy="736346"/>
            <a:chOff x="4656160" y="1109933"/>
            <a:chExt cx="4276172" cy="736346"/>
          </a:xfrm>
        </p:grpSpPr>
        <p:sp>
          <p:nvSpPr>
            <p:cNvPr id="3" name="TextBox 1">
              <a:extLst>
                <a:ext uri="{FF2B5EF4-FFF2-40B4-BE49-F238E27FC236}">
                  <a16:creationId xmlns:a16="http://schemas.microsoft.com/office/drawing/2014/main" id="{EC5677AE-3A1B-D92F-C504-491AD37F83D1}"/>
                </a:ext>
              </a:extLst>
            </p:cNvPr>
            <p:cNvSpPr txBox="1"/>
            <p:nvPr/>
          </p:nvSpPr>
          <p:spPr>
            <a:xfrm>
              <a:off x="4656160" y="1430781"/>
              <a:ext cx="4276172" cy="415498"/>
            </a:xfrm>
            <a:prstGeom prst="rect">
              <a:avLst/>
            </a:prstGeom>
            <a:noFill/>
          </p:spPr>
          <p:txBody>
            <a:bodyPr wrap="none" lIns="45720" tIns="22860" rIns="45720" bIns="2286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spc="75" dirty="0">
                  <a:solidFill>
                    <a:srgbClr val="44546A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MÓDULO COMITÉ DE ÉTICA</a:t>
              </a:r>
              <a:endPara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BC9376F0-B218-6F60-7A38-CB1BE2FC81CD}"/>
                </a:ext>
              </a:extLst>
            </p:cNvPr>
            <p:cNvSpPr txBox="1">
              <a:spLocks/>
            </p:cNvSpPr>
            <p:nvPr/>
          </p:nvSpPr>
          <p:spPr>
            <a:xfrm>
              <a:off x="5886766" y="1215189"/>
              <a:ext cx="1063753" cy="230832"/>
            </a:xfrm>
            <a:prstGeom prst="rect">
              <a:avLst/>
            </a:prstGeom>
          </p:spPr>
          <p:txBody>
            <a:bodyPr vert="horz" wrap="non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15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Montserrat Light" pitchFamily="2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PLATYPUS</a:t>
              </a:r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3B0F035-DF8A-77C2-D274-B99F3CC01C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53871" y="1109933"/>
              <a:ext cx="68580" cy="68580"/>
            </a:xfrm>
            <a:prstGeom prst="ellipse">
              <a:avLst/>
            </a:prstGeom>
            <a:solidFill>
              <a:srgbClr val="44546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F660A8F3-ED51-22A1-8927-6D79B17FD9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85951" y="1109933"/>
              <a:ext cx="68580" cy="68580"/>
            </a:xfrm>
            <a:prstGeom prst="ellipse">
              <a:avLst/>
            </a:prstGeom>
            <a:solidFill>
              <a:srgbClr val="44546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0D1925CE-DD57-63BD-6CFF-E74388E17A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1791" y="1109933"/>
              <a:ext cx="68580" cy="68580"/>
            </a:xfrm>
            <a:prstGeom prst="ellipse">
              <a:avLst/>
            </a:prstGeom>
            <a:solidFill>
              <a:srgbClr val="44546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endParaRPr>
            </a:p>
          </p:txBody>
        </p:sp>
      </p:grpSp>
      <p:pic>
        <p:nvPicPr>
          <p:cNvPr id="39" name="Imagen 38">
            <a:extLst>
              <a:ext uri="{FF2B5EF4-FFF2-40B4-BE49-F238E27FC236}">
                <a16:creationId xmlns:a16="http://schemas.microsoft.com/office/drawing/2014/main" id="{13F0AC47-912A-46CE-64BD-5D5B6A2AE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9" t="18283" r="15462" b="20923"/>
          <a:stretch/>
        </p:blipFill>
        <p:spPr>
          <a:xfrm>
            <a:off x="4629210" y="228815"/>
            <a:ext cx="702970" cy="605487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9B6AB798-AB61-D1D2-49E3-253021B21C2C}"/>
              </a:ext>
            </a:extLst>
          </p:cNvPr>
          <p:cNvGrpSpPr/>
          <p:nvPr/>
        </p:nvGrpSpPr>
        <p:grpSpPr>
          <a:xfrm>
            <a:off x="937260" y="834302"/>
            <a:ext cx="10549890" cy="5972497"/>
            <a:chOff x="937260" y="834302"/>
            <a:chExt cx="10549890" cy="5972497"/>
          </a:xfrm>
        </p:grpSpPr>
        <p:pic>
          <p:nvPicPr>
            <p:cNvPr id="19" name="Gráfico 18" descr="Lista de comprobación con relleno sólido">
              <a:extLst>
                <a:ext uri="{FF2B5EF4-FFF2-40B4-BE49-F238E27FC236}">
                  <a16:creationId xmlns:a16="http://schemas.microsoft.com/office/drawing/2014/main" id="{6DEFBAC7-8E32-9AB4-ED67-ED2463A53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35028" y="1271774"/>
              <a:ext cx="361617" cy="370018"/>
            </a:xfrm>
            <a:prstGeom prst="rect">
              <a:avLst/>
            </a:prstGeom>
          </p:spPr>
        </p:pic>
        <p:pic>
          <p:nvPicPr>
            <p:cNvPr id="24" name="Gráfico 23" descr="Investigación con relleno sólido">
              <a:extLst>
                <a:ext uri="{FF2B5EF4-FFF2-40B4-BE49-F238E27FC236}">
                  <a16:creationId xmlns:a16="http://schemas.microsoft.com/office/drawing/2014/main" id="{80703382-FCB5-CDC1-D3E4-32D9FA708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13367" y="1235958"/>
              <a:ext cx="487173" cy="498491"/>
            </a:xfrm>
            <a:prstGeom prst="rect">
              <a:avLst/>
            </a:prstGeom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3723C98-08C2-5E04-F14A-1402D2AC7D37}"/>
                </a:ext>
              </a:extLst>
            </p:cNvPr>
            <p:cNvGrpSpPr/>
            <p:nvPr/>
          </p:nvGrpSpPr>
          <p:grpSpPr>
            <a:xfrm>
              <a:off x="1112520" y="942232"/>
              <a:ext cx="9966960" cy="5864567"/>
              <a:chOff x="1112520" y="942232"/>
              <a:chExt cx="9966960" cy="5864567"/>
            </a:xfrm>
          </p:grpSpPr>
          <p:pic>
            <p:nvPicPr>
              <p:cNvPr id="11" name="Imagen 10" descr="Diagrama&#10;&#10;Descripción generada automáticamente">
                <a:extLst>
                  <a:ext uri="{FF2B5EF4-FFF2-40B4-BE49-F238E27FC236}">
                    <a16:creationId xmlns:a16="http://schemas.microsoft.com/office/drawing/2014/main" id="{4B822DE5-0360-93CB-A464-C715388DCA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2520" y="942232"/>
                <a:ext cx="9966960" cy="5864567"/>
              </a:xfrm>
              <a:prstGeom prst="rect">
                <a:avLst/>
              </a:prstGeom>
            </p:spPr>
          </p:pic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155E1912-86AC-8374-74B6-C95EC5BAC0A8}"/>
                  </a:ext>
                </a:extLst>
              </p:cNvPr>
              <p:cNvSpPr/>
              <p:nvPr/>
            </p:nvSpPr>
            <p:spPr>
              <a:xfrm>
                <a:off x="1234440" y="1062990"/>
                <a:ext cx="2091690" cy="411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245AB9B-A1FF-375D-F610-B7641BD52DF1}"/>
                </a:ext>
              </a:extLst>
            </p:cNvPr>
            <p:cNvSpPr/>
            <p:nvPr/>
          </p:nvSpPr>
          <p:spPr>
            <a:xfrm>
              <a:off x="937260" y="834302"/>
              <a:ext cx="10549890" cy="215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15129CA-12D9-660E-C1A1-C24EFF064F95}"/>
                </a:ext>
              </a:extLst>
            </p:cNvPr>
            <p:cNvSpPr/>
            <p:nvPr/>
          </p:nvSpPr>
          <p:spPr>
            <a:xfrm>
              <a:off x="1017270" y="942232"/>
              <a:ext cx="217170" cy="5447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417222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8785C-5192-D03A-5A05-950DBE5B1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F4CC0CD-DF15-7DBB-454E-A7BC667854EE}"/>
              </a:ext>
            </a:extLst>
          </p:cNvPr>
          <p:cNvGrpSpPr/>
          <p:nvPr/>
        </p:nvGrpSpPr>
        <p:grpSpPr>
          <a:xfrm>
            <a:off x="218397" y="51201"/>
            <a:ext cx="4276172" cy="736346"/>
            <a:chOff x="4656160" y="1109933"/>
            <a:chExt cx="4276172" cy="736346"/>
          </a:xfrm>
        </p:grpSpPr>
        <p:sp>
          <p:nvSpPr>
            <p:cNvPr id="3" name="TextBox 1">
              <a:extLst>
                <a:ext uri="{FF2B5EF4-FFF2-40B4-BE49-F238E27FC236}">
                  <a16:creationId xmlns:a16="http://schemas.microsoft.com/office/drawing/2014/main" id="{5FB655B6-02E3-0345-C876-8FE7BC3140E0}"/>
                </a:ext>
              </a:extLst>
            </p:cNvPr>
            <p:cNvSpPr txBox="1"/>
            <p:nvPr/>
          </p:nvSpPr>
          <p:spPr>
            <a:xfrm>
              <a:off x="4656160" y="1430781"/>
              <a:ext cx="4276172" cy="415498"/>
            </a:xfrm>
            <a:prstGeom prst="rect">
              <a:avLst/>
            </a:prstGeom>
            <a:noFill/>
          </p:spPr>
          <p:txBody>
            <a:bodyPr wrap="none" lIns="45720" tIns="22860" rIns="45720" bIns="2286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spc="75" dirty="0">
                  <a:solidFill>
                    <a:srgbClr val="44546A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MÓDULO COMITÉ DE ÉTICA</a:t>
              </a:r>
              <a:endPara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E8DC2385-0487-7B7E-CECF-355FE4949400}"/>
                </a:ext>
              </a:extLst>
            </p:cNvPr>
            <p:cNvSpPr txBox="1">
              <a:spLocks/>
            </p:cNvSpPr>
            <p:nvPr/>
          </p:nvSpPr>
          <p:spPr>
            <a:xfrm>
              <a:off x="5886766" y="1215189"/>
              <a:ext cx="1063753" cy="230832"/>
            </a:xfrm>
            <a:prstGeom prst="rect">
              <a:avLst/>
            </a:prstGeom>
          </p:spPr>
          <p:txBody>
            <a:bodyPr vert="horz" wrap="non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15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Montserrat Light" pitchFamily="2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PLATYPUS</a:t>
              </a:r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E9EF65E6-DDB6-B71A-2FDD-3DD5929416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53871" y="1109933"/>
              <a:ext cx="68580" cy="68580"/>
            </a:xfrm>
            <a:prstGeom prst="ellipse">
              <a:avLst/>
            </a:prstGeom>
            <a:solidFill>
              <a:srgbClr val="44546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6A5E98DD-946C-D4B2-E9E3-13CCF21D21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85951" y="1109933"/>
              <a:ext cx="68580" cy="68580"/>
            </a:xfrm>
            <a:prstGeom prst="ellipse">
              <a:avLst/>
            </a:prstGeom>
            <a:solidFill>
              <a:srgbClr val="44546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BDE5487A-0205-04FA-338C-C1B5AB8614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1791" y="1109933"/>
              <a:ext cx="68580" cy="68580"/>
            </a:xfrm>
            <a:prstGeom prst="ellipse">
              <a:avLst/>
            </a:prstGeom>
            <a:solidFill>
              <a:srgbClr val="44546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endParaRPr>
            </a:p>
          </p:txBody>
        </p:sp>
      </p:grpSp>
      <p:pic>
        <p:nvPicPr>
          <p:cNvPr id="19" name="Gráfico 18" descr="Lista de comprobación con relleno sólido">
            <a:extLst>
              <a:ext uri="{FF2B5EF4-FFF2-40B4-BE49-F238E27FC236}">
                <a16:creationId xmlns:a16="http://schemas.microsoft.com/office/drawing/2014/main" id="{1885553E-F27B-69B1-201D-85DF8FB5D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5028" y="1271774"/>
            <a:ext cx="361617" cy="370018"/>
          </a:xfrm>
          <a:prstGeom prst="rect">
            <a:avLst/>
          </a:prstGeom>
        </p:spPr>
      </p:pic>
      <p:pic>
        <p:nvPicPr>
          <p:cNvPr id="24" name="Gráfico 23" descr="Investigación con relleno sólido">
            <a:extLst>
              <a:ext uri="{FF2B5EF4-FFF2-40B4-BE49-F238E27FC236}">
                <a16:creationId xmlns:a16="http://schemas.microsoft.com/office/drawing/2014/main" id="{AF45BE74-4179-9BBE-15F1-C8163CEBA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3367" y="1235958"/>
            <a:ext cx="487173" cy="498491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CDF3D9CE-6955-C31E-307F-5C22B5C848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9" t="18283" r="15462" b="20923"/>
          <a:stretch/>
        </p:blipFill>
        <p:spPr>
          <a:xfrm>
            <a:off x="4629210" y="228815"/>
            <a:ext cx="702970" cy="60548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C2F075BE-7F4A-59DE-DF89-5E52BFEE7CA6}"/>
              </a:ext>
            </a:extLst>
          </p:cNvPr>
          <p:cNvGrpSpPr/>
          <p:nvPr/>
        </p:nvGrpSpPr>
        <p:grpSpPr>
          <a:xfrm>
            <a:off x="1145188" y="823856"/>
            <a:ext cx="9861902" cy="6034144"/>
            <a:chOff x="1145188" y="823856"/>
            <a:chExt cx="9861902" cy="6034144"/>
          </a:xfrm>
        </p:grpSpPr>
        <p:pic>
          <p:nvPicPr>
            <p:cNvPr id="9" name="Imagen 8" descr="Diagrama&#10;&#10;Descripción generada automáticamente">
              <a:extLst>
                <a:ext uri="{FF2B5EF4-FFF2-40B4-BE49-F238E27FC236}">
                  <a16:creationId xmlns:a16="http://schemas.microsoft.com/office/drawing/2014/main" id="{1865B672-712C-1457-D2D0-4A107106C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5188" y="823856"/>
              <a:ext cx="9861902" cy="6034144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E4A82D0-1ED7-26A0-E1F3-B247F1B4407A}"/>
                </a:ext>
              </a:extLst>
            </p:cNvPr>
            <p:cNvSpPr/>
            <p:nvPr/>
          </p:nvSpPr>
          <p:spPr>
            <a:xfrm>
              <a:off x="1234440" y="880110"/>
              <a:ext cx="2091690" cy="411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87591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7A774-684C-BB4E-437D-2FC582FE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solidFill>
                  <a:srgbClr val="00939B"/>
                </a:solidFill>
              </a:rPr>
              <a:t>Infografías e información importante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763F7A-C245-7608-B9F9-DDB35E384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4" y="2855736"/>
            <a:ext cx="391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2000" dirty="0">
                <a:ea typeface="+mn-lt"/>
                <a:cs typeface="+mn-lt"/>
              </a:rPr>
              <a:t>Con el propósito de abordar las dudas frecuentes y las razones más comunes por las que los proyectos suelen ser devueltos, hemos desarrollado un par de recursos diseñados para orientar y apoyar a los investigadores</a:t>
            </a:r>
            <a:endParaRPr lang="es-ES" dirty="0">
              <a:ea typeface="+mn-lt"/>
              <a:cs typeface="+mn-lt"/>
            </a:endParaRPr>
          </a:p>
          <a:p>
            <a:pPr marL="0" indent="0">
              <a:buNone/>
            </a:pPr>
            <a:endParaRPr lang="es-ES" dirty="0">
              <a:ea typeface="+mn-lt"/>
              <a:cs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85AB72-6904-16FC-F53F-095C49EA2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333" y="6039555"/>
            <a:ext cx="2271889" cy="818445"/>
          </a:xfrm>
          <a:prstGeom prst="rect">
            <a:avLst/>
          </a:prstGeom>
        </p:spPr>
      </p:pic>
      <p:pic>
        <p:nvPicPr>
          <p:cNvPr id="5" name="Imagen 4" descr="Texto&#10;&#10;El contenido generado por inteligencia artificial puede ser incorrecto.">
            <a:extLst>
              <a:ext uri="{FF2B5EF4-FFF2-40B4-BE49-F238E27FC236}">
                <a16:creationId xmlns:a16="http://schemas.microsoft.com/office/drawing/2014/main" id="{D1280811-DC44-1222-1E42-5B01D49BD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610" y="2017781"/>
            <a:ext cx="4820781" cy="3594287"/>
          </a:xfrm>
          <a:prstGeom prst="rect">
            <a:avLst/>
          </a:prstGeom>
        </p:spPr>
      </p:pic>
      <p:pic>
        <p:nvPicPr>
          <p:cNvPr id="7" name="Imagen 6" descr="Interfaz de usuario gráfica, Texto, Aplicación, Chat o mensaje de texto&#10;&#10;El contenido generado por inteligencia artificial puede ser incorrecto.">
            <a:extLst>
              <a:ext uri="{FF2B5EF4-FFF2-40B4-BE49-F238E27FC236}">
                <a16:creationId xmlns:a16="http://schemas.microsoft.com/office/drawing/2014/main" id="{7670FC03-DAC0-D528-3DF4-8ED3C6F9B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335" y="1576130"/>
            <a:ext cx="1775316" cy="46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4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7A774-684C-BB4E-437D-2FC582FE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solidFill>
                  <a:srgbClr val="00939B"/>
                </a:solidFill>
              </a:rPr>
              <a:t>Infografías e información importante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85AB72-6904-16FC-F53F-095C49EA2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333" y="6039555"/>
            <a:ext cx="2271889" cy="818445"/>
          </a:xfrm>
          <a:prstGeom prst="rect">
            <a:avLst/>
          </a:prstGeom>
        </p:spPr>
      </p:pic>
      <p:pic>
        <p:nvPicPr>
          <p:cNvPr id="9" name="Imagen 8" descr="Texto&#10;&#10;El contenido generado por inteligencia artificial puede ser incorrecto.">
            <a:extLst>
              <a:ext uri="{FF2B5EF4-FFF2-40B4-BE49-F238E27FC236}">
                <a16:creationId xmlns:a16="http://schemas.microsoft.com/office/drawing/2014/main" id="{4B72F7E0-C25C-DFDA-C75F-C7CC6076B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07" y="1710267"/>
            <a:ext cx="2094046" cy="4114800"/>
          </a:xfrm>
          <a:prstGeom prst="rect">
            <a:avLst/>
          </a:prstGeom>
        </p:spPr>
      </p:pic>
      <p:pic>
        <p:nvPicPr>
          <p:cNvPr id="10" name="Imagen 9" descr="Tabla&#10;&#10;El contenido generado por inteligencia artificial puede ser incorrecto.">
            <a:extLst>
              <a:ext uri="{FF2B5EF4-FFF2-40B4-BE49-F238E27FC236}">
                <a16:creationId xmlns:a16="http://schemas.microsoft.com/office/drawing/2014/main" id="{8D7CA5A8-4EB0-BD97-80D6-C3E9805D19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2169" r="2424" b="360"/>
          <a:stretch/>
        </p:blipFill>
        <p:spPr>
          <a:xfrm>
            <a:off x="2812680" y="1714500"/>
            <a:ext cx="4552529" cy="3991103"/>
          </a:xfrm>
          <a:prstGeom prst="rect">
            <a:avLst/>
          </a:prstGeom>
        </p:spPr>
      </p:pic>
      <p:pic>
        <p:nvPicPr>
          <p:cNvPr id="11" name="Imagen 10" descr="Texto&#10;&#10;El contenido generado por inteligencia artificial puede ser incorrecto.">
            <a:extLst>
              <a:ext uri="{FF2B5EF4-FFF2-40B4-BE49-F238E27FC236}">
                <a16:creationId xmlns:a16="http://schemas.microsoft.com/office/drawing/2014/main" id="{3E25170B-3E7C-883D-F8CA-A8C11CD01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525" y="1686632"/>
            <a:ext cx="4556144" cy="398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 descr="fotos14.jpg">
            <a:extLst>
              <a:ext uri="{FF2B5EF4-FFF2-40B4-BE49-F238E27FC236}">
                <a16:creationId xmlns:a16="http://schemas.microsoft.com/office/drawing/2014/main" id="{F2BE8207-D708-344A-9C5E-3CF20A3A64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4527" b="2587"/>
          <a:stretch/>
        </p:blipFill>
        <p:spPr bwMode="auto">
          <a:xfrm>
            <a:off x="0" y="0"/>
            <a:ext cx="12192000" cy="499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A20F742-9931-D646-B9A0-7000F8AA98B7}"/>
              </a:ext>
            </a:extLst>
          </p:cNvPr>
          <p:cNvSpPr/>
          <p:nvPr/>
        </p:nvSpPr>
        <p:spPr>
          <a:xfrm>
            <a:off x="0" y="0"/>
            <a:ext cx="12192000" cy="4992591"/>
          </a:xfrm>
          <a:prstGeom prst="rect">
            <a:avLst/>
          </a:prstGeom>
          <a:solidFill>
            <a:srgbClr val="7F7F7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FE43F4-2000-8A4E-8D65-FA6B9B817C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0"/>
          <a:stretch/>
        </p:blipFill>
        <p:spPr>
          <a:xfrm>
            <a:off x="6442093" y="1510246"/>
            <a:ext cx="6888407" cy="3235810"/>
          </a:xfrm>
          <a:prstGeom prst="rect">
            <a:avLst/>
          </a:prstGeom>
        </p:spPr>
      </p:pic>
      <p:pic>
        <p:nvPicPr>
          <p:cNvPr id="2" name="Imagen 1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A4D9284B-E791-DF66-CECA-EB05BE4AB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" y="6113428"/>
            <a:ext cx="4103370" cy="7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09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IC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FFEC00"/>
      </a:accent1>
      <a:accent2>
        <a:srgbClr val="009BA1"/>
      </a:accent2>
      <a:accent3>
        <a:srgbClr val="56CD4F"/>
      </a:accent3>
      <a:accent4>
        <a:srgbClr val="2F64AF"/>
      </a:accent4>
      <a:accent5>
        <a:srgbClr val="C8032F"/>
      </a:accent5>
      <a:accent6>
        <a:srgbClr val="765095"/>
      </a:accent6>
      <a:hlink>
        <a:srgbClr val="FF9300"/>
      </a:hlink>
      <a:folHlink>
        <a:srgbClr val="00919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cerrectoríaInvestigaciónCreación-PPT" id="{31802CAF-6870-4E48-97EF-97BB2686D2EE}" vid="{36551B2B-7D94-6C41-9404-5ABA01010B3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VicerrectoríaInvestigaciónCreación-PPT</Template>
  <TotalTime>1821</TotalTime>
  <Words>280</Words>
  <Application>Microsoft Office PowerPoint</Application>
  <PresentationFormat>Panorámica</PresentationFormat>
  <Paragraphs>50</Paragraphs>
  <Slides>9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Aptos</vt:lpstr>
      <vt:lpstr>Arial</vt:lpstr>
      <vt:lpstr>Century Gothic</vt:lpstr>
      <vt:lpstr>Corbel</vt:lpstr>
      <vt:lpstr>Montserrat</vt:lpstr>
      <vt:lpstr>Montserrat Light</vt:lpstr>
      <vt:lpstr>Open Sans</vt:lpstr>
      <vt:lpstr>Open Sans Light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Infografías e información importante</vt:lpstr>
      <vt:lpstr>Infografías e información importante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gestión  2019-2020</dc:title>
  <dc:creator>David</dc:creator>
  <cp:lastModifiedBy>Manuela Osorio Gonzalez</cp:lastModifiedBy>
  <cp:revision>15</cp:revision>
  <dcterms:created xsi:type="dcterms:W3CDTF">2020-05-13T19:55:40Z</dcterms:created>
  <dcterms:modified xsi:type="dcterms:W3CDTF">2025-03-11T12:44:07Z</dcterms:modified>
</cp:coreProperties>
</file>